
<file path=[Content_Types].xml><?xml version="1.0" encoding="utf-8"?>
<Types xmlns="http://schemas.openxmlformats.org/package/2006/content-types">
  <Default Extension="bin" ContentType="image/png"/>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2" r:id="rId6"/>
    <p:sldMasterId id="2147483724" r:id="rId7"/>
    <p:sldMasterId id="2147483743" r:id="rId8"/>
    <p:sldMasterId id="2147483788" r:id="rId9"/>
  </p:sldMasterIdLst>
  <p:notesMasterIdLst>
    <p:notesMasterId r:id="rId29"/>
  </p:notesMasterIdLst>
  <p:sldIdLst>
    <p:sldId id="2142532379" r:id="rId10"/>
    <p:sldId id="2076137889" r:id="rId11"/>
    <p:sldId id="2142532389" r:id="rId12"/>
    <p:sldId id="2142532390" r:id="rId13"/>
    <p:sldId id="2142532391" r:id="rId14"/>
    <p:sldId id="2142532392" r:id="rId15"/>
    <p:sldId id="2142532393" r:id="rId16"/>
    <p:sldId id="256" r:id="rId17"/>
    <p:sldId id="260" r:id="rId18"/>
    <p:sldId id="273" r:id="rId19"/>
    <p:sldId id="2142532394" r:id="rId20"/>
    <p:sldId id="2142532395" r:id="rId21"/>
    <p:sldId id="2142532396" r:id="rId22"/>
    <p:sldId id="2142532397" r:id="rId23"/>
    <p:sldId id="2142532398" r:id="rId24"/>
    <p:sldId id="2142532399" r:id="rId25"/>
    <p:sldId id="2142532400" r:id="rId26"/>
    <p:sldId id="2142532401" r:id="rId27"/>
    <p:sldId id="214253240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B61252-F63F-461B-8AB4-A6AD1C9612F3}" v="48" dt="2021-09-03T17:03:56.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2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Minni" userId="f929b508-69fa-4e19-8053-f1962c73b80a" providerId="ADAL" clId="{22484F18-A72A-4142-B809-1C8B7A776789}"/>
    <pc:docChg chg="undo custSel addSld delSld modSld">
      <pc:chgData name="Rohit Minni" userId="f929b508-69fa-4e19-8053-f1962c73b80a" providerId="ADAL" clId="{22484F18-A72A-4142-B809-1C8B7A776789}" dt="2021-05-07T21:45:43.620" v="22" actId="20577"/>
      <pc:docMkLst>
        <pc:docMk/>
      </pc:docMkLst>
      <pc:sldChg chg="add del">
        <pc:chgData name="Rohit Minni" userId="f929b508-69fa-4e19-8053-f1962c73b80a" providerId="ADAL" clId="{22484F18-A72A-4142-B809-1C8B7A776789}" dt="2021-05-07T21:40:46.243" v="5"/>
        <pc:sldMkLst>
          <pc:docMk/>
          <pc:sldMk cId="2288732731" sldId="272"/>
        </pc:sldMkLst>
      </pc:sldChg>
      <pc:sldChg chg="addSp modSp mod">
        <pc:chgData name="Rohit Minni" userId="f929b508-69fa-4e19-8053-f1962c73b80a" providerId="ADAL" clId="{22484F18-A72A-4142-B809-1C8B7A776789}" dt="2021-05-07T21:45:43.620" v="22" actId="20577"/>
        <pc:sldMkLst>
          <pc:docMk/>
          <pc:sldMk cId="4120510816" sldId="273"/>
        </pc:sldMkLst>
        <pc:spChg chg="add mod">
          <ac:chgData name="Rohit Minni" userId="f929b508-69fa-4e19-8053-f1962c73b80a" providerId="ADAL" clId="{22484F18-A72A-4142-B809-1C8B7A776789}" dt="2021-05-07T21:45:36.242" v="16" actId="20577"/>
          <ac:spMkLst>
            <pc:docMk/>
            <pc:sldMk cId="4120510816" sldId="273"/>
            <ac:spMk id="2" creationId="{FEC146E1-C907-44E2-AA06-8C094C289DA0}"/>
          </ac:spMkLst>
        </pc:spChg>
        <pc:spChg chg="add mod">
          <ac:chgData name="Rohit Minni" userId="f929b508-69fa-4e19-8053-f1962c73b80a" providerId="ADAL" clId="{22484F18-A72A-4142-B809-1C8B7A776789}" dt="2021-05-07T21:45:38.948" v="18" actId="20577"/>
          <ac:spMkLst>
            <pc:docMk/>
            <pc:sldMk cId="4120510816" sldId="273"/>
            <ac:spMk id="3" creationId="{7F0248F8-BBEA-444C-8633-FCB241BC3DEE}"/>
          </ac:spMkLst>
        </pc:spChg>
        <pc:spChg chg="mod">
          <ac:chgData name="Rohit Minni" userId="f929b508-69fa-4e19-8053-f1962c73b80a" providerId="ADAL" clId="{22484F18-A72A-4142-B809-1C8B7A776789}" dt="2021-05-07T21:44:45.538" v="8" actId="20577"/>
          <ac:spMkLst>
            <pc:docMk/>
            <pc:sldMk cId="4120510816" sldId="273"/>
            <ac:spMk id="10" creationId="{16C628AB-B86D-42DC-BED2-78A954B9C5FA}"/>
          </ac:spMkLst>
        </pc:spChg>
        <pc:spChg chg="add mod">
          <ac:chgData name="Rohit Minni" userId="f929b508-69fa-4e19-8053-f1962c73b80a" providerId="ADAL" clId="{22484F18-A72A-4142-B809-1C8B7A776789}" dt="2021-05-07T21:45:41.320" v="20" actId="20577"/>
          <ac:spMkLst>
            <pc:docMk/>
            <pc:sldMk cId="4120510816" sldId="273"/>
            <ac:spMk id="16" creationId="{6F4D2274-3E6A-4812-B107-53678843B119}"/>
          </ac:spMkLst>
        </pc:spChg>
        <pc:spChg chg="add mod">
          <ac:chgData name="Rohit Minni" userId="f929b508-69fa-4e19-8053-f1962c73b80a" providerId="ADAL" clId="{22484F18-A72A-4142-B809-1C8B7A776789}" dt="2021-05-07T21:45:43.620" v="22" actId="20577"/>
          <ac:spMkLst>
            <pc:docMk/>
            <pc:sldMk cId="4120510816" sldId="273"/>
            <ac:spMk id="18" creationId="{D807A611-B4EB-4D81-95CE-7B9FECFD6317}"/>
          </ac:spMkLst>
        </pc:spChg>
      </pc:sldChg>
      <pc:sldChg chg="modSp add del mod">
        <pc:chgData name="Rohit Minni" userId="f929b508-69fa-4e19-8053-f1962c73b80a" providerId="ADAL" clId="{22484F18-A72A-4142-B809-1C8B7A776789}" dt="2021-05-07T21:40:46.243" v="5"/>
        <pc:sldMkLst>
          <pc:docMk/>
          <pc:sldMk cId="3614617496" sldId="2067"/>
        </pc:sldMkLst>
        <pc:spChg chg="mod">
          <ac:chgData name="Rohit Minni" userId="f929b508-69fa-4e19-8053-f1962c73b80a" providerId="ADAL" clId="{22484F18-A72A-4142-B809-1C8B7A776789}" dt="2021-05-07T21:40:46.175" v="4" actId="22"/>
          <ac:spMkLst>
            <pc:docMk/>
            <pc:sldMk cId="3614617496" sldId="2067"/>
            <ac:spMk id="2" creationId="{7320D4A0-0E46-4A1A-986F-661AAEFAA5F8}"/>
          </ac:spMkLst>
        </pc:spChg>
        <pc:spChg chg="mod">
          <ac:chgData name="Rohit Minni" userId="f929b508-69fa-4e19-8053-f1962c73b80a" providerId="ADAL" clId="{22484F18-A72A-4142-B809-1C8B7A776789}" dt="2021-05-07T21:40:46.175" v="4" actId="22"/>
          <ac:spMkLst>
            <pc:docMk/>
            <pc:sldMk cId="3614617496" sldId="2067"/>
            <ac:spMk id="3" creationId="{00283BB6-1F03-4789-B383-4332DA3D67FE}"/>
          </ac:spMkLst>
        </pc:spChg>
      </pc:sldChg>
      <pc:sldChg chg="add del">
        <pc:chgData name="Rohit Minni" userId="f929b508-69fa-4e19-8053-f1962c73b80a" providerId="ADAL" clId="{22484F18-A72A-4142-B809-1C8B7A776789}" dt="2021-05-07T21:40:46.243" v="5"/>
        <pc:sldMkLst>
          <pc:docMk/>
          <pc:sldMk cId="386969994" sldId="2071"/>
        </pc:sldMkLst>
      </pc:sldChg>
      <pc:sldChg chg="modSp add del mod">
        <pc:chgData name="Rohit Minni" userId="f929b508-69fa-4e19-8053-f1962c73b80a" providerId="ADAL" clId="{22484F18-A72A-4142-B809-1C8B7A776789}" dt="2021-05-07T21:40:46.243" v="5"/>
        <pc:sldMkLst>
          <pc:docMk/>
          <pc:sldMk cId="467145836" sldId="2075"/>
        </pc:sldMkLst>
        <pc:spChg chg="mod">
          <ac:chgData name="Rohit Minni" userId="f929b508-69fa-4e19-8053-f1962c73b80a" providerId="ADAL" clId="{22484F18-A72A-4142-B809-1C8B7A776789}" dt="2021-05-07T21:40:46.175" v="4" actId="22"/>
          <ac:spMkLst>
            <pc:docMk/>
            <pc:sldMk cId="467145836" sldId="2075"/>
            <ac:spMk id="11" creationId="{F4F43F36-A46F-4CD5-AEAA-D18ABA046ACF}"/>
          </ac:spMkLst>
        </pc:spChg>
      </pc:sldChg>
      <pc:sldChg chg="add del">
        <pc:chgData name="Rohit Minni" userId="f929b508-69fa-4e19-8053-f1962c73b80a" providerId="ADAL" clId="{22484F18-A72A-4142-B809-1C8B7A776789}" dt="2021-05-07T21:40:46.243" v="5"/>
        <pc:sldMkLst>
          <pc:docMk/>
          <pc:sldMk cId="2069035062" sldId="2076138068"/>
        </pc:sldMkLst>
      </pc:sldChg>
      <pc:sldChg chg="add del">
        <pc:chgData name="Rohit Minni" userId="f929b508-69fa-4e19-8053-f1962c73b80a" providerId="ADAL" clId="{22484F18-A72A-4142-B809-1C8B7A776789}" dt="2021-05-07T21:40:46.243" v="5"/>
        <pc:sldMkLst>
          <pc:docMk/>
          <pc:sldMk cId="639147394" sldId="2076138069"/>
        </pc:sldMkLst>
      </pc:sldChg>
      <pc:sldChg chg="add del">
        <pc:chgData name="Rohit Minni" userId="f929b508-69fa-4e19-8053-f1962c73b80a" providerId="ADAL" clId="{22484F18-A72A-4142-B809-1C8B7A776789}" dt="2021-05-07T21:40:46.243" v="5"/>
        <pc:sldMkLst>
          <pc:docMk/>
          <pc:sldMk cId="2666473817" sldId="2076138070"/>
        </pc:sldMkLst>
      </pc:sldChg>
      <pc:sldMasterChg chg="addSldLayout delSldLayout modSldLayout">
        <pc:chgData name="Rohit Minni" userId="f929b508-69fa-4e19-8053-f1962c73b80a" providerId="ADAL" clId="{22484F18-A72A-4142-B809-1C8B7A776789}" dt="2021-05-07T21:40:46.175" v="4" actId="22"/>
        <pc:sldMasterMkLst>
          <pc:docMk/>
          <pc:sldMasterMk cId="2101804134" sldId="2147483648"/>
        </pc:sldMasterMkLst>
        <pc:sldLayoutChg chg="add del mod">
          <pc:chgData name="Rohit Minni" userId="f929b508-69fa-4e19-8053-f1962c73b80a" providerId="ADAL" clId="{22484F18-A72A-4142-B809-1C8B7A776789}" dt="2021-05-07T21:40:46.175" v="4" actId="22"/>
          <pc:sldLayoutMkLst>
            <pc:docMk/>
            <pc:sldMasterMk cId="2101804134" sldId="2147483648"/>
            <pc:sldLayoutMk cId="770510330" sldId="2147483660"/>
          </pc:sldLayoutMkLst>
        </pc:sldLayoutChg>
        <pc:sldLayoutChg chg="add del mod replId">
          <pc:chgData name="Rohit Minni" userId="f929b508-69fa-4e19-8053-f1962c73b80a" providerId="ADAL" clId="{22484F18-A72A-4142-B809-1C8B7A776789}" dt="2021-05-07T21:40:46.175" v="4" actId="22"/>
          <pc:sldLayoutMkLst>
            <pc:docMk/>
            <pc:sldMasterMk cId="2101804134" sldId="2147483648"/>
            <pc:sldLayoutMk cId="1683191677" sldId="2147483661"/>
          </pc:sldLayoutMkLst>
        </pc:sldLayoutChg>
        <pc:sldLayoutChg chg="add del mod replId">
          <pc:chgData name="Rohit Minni" userId="f929b508-69fa-4e19-8053-f1962c73b80a" providerId="ADAL" clId="{22484F18-A72A-4142-B809-1C8B7A776789}" dt="2021-05-07T21:40:46.175" v="4" actId="22"/>
          <pc:sldLayoutMkLst>
            <pc:docMk/>
            <pc:sldMasterMk cId="2101804134" sldId="2147483648"/>
            <pc:sldLayoutMk cId="2916778067" sldId="2147483662"/>
          </pc:sldLayoutMkLst>
        </pc:sldLayoutChg>
        <pc:sldLayoutChg chg="add del mod replId">
          <pc:chgData name="Rohit Minni" userId="f929b508-69fa-4e19-8053-f1962c73b80a" providerId="ADAL" clId="{22484F18-A72A-4142-B809-1C8B7A776789}" dt="2021-05-07T21:40:46.175" v="4" actId="22"/>
          <pc:sldLayoutMkLst>
            <pc:docMk/>
            <pc:sldMasterMk cId="2101804134" sldId="2147483648"/>
            <pc:sldLayoutMk cId="3421037063" sldId="2147483663"/>
          </pc:sldLayoutMkLst>
        </pc:sldLayoutChg>
      </pc:sldMasterChg>
    </pc:docChg>
  </pc:docChgLst>
  <pc:docChgLst>
    <pc:chgData name="Ryan Spott" userId="f833da2c-5cb2-4a66-8f83-26ac88f8bebc" providerId="ADAL" clId="{FEB61252-F63F-461B-8AB4-A6AD1C9612F3}"/>
    <pc:docChg chg="custSel addSld modSld sldOrd">
      <pc:chgData name="Ryan Spott" userId="f833da2c-5cb2-4a66-8f83-26ac88f8bebc" providerId="ADAL" clId="{FEB61252-F63F-461B-8AB4-A6AD1C9612F3}" dt="2021-09-03T17:03:57.175" v="72" actId="20577"/>
      <pc:docMkLst>
        <pc:docMk/>
      </pc:docMkLst>
      <pc:sldChg chg="modSp add mod ord">
        <pc:chgData name="Ryan Spott" userId="f833da2c-5cb2-4a66-8f83-26ac88f8bebc" providerId="ADAL" clId="{FEB61252-F63F-461B-8AB4-A6AD1C9612F3}" dt="2021-09-03T17:03:37.766" v="3" actId="20577"/>
        <pc:sldMkLst>
          <pc:docMk/>
          <pc:sldMk cId="2402389366" sldId="2142532394"/>
        </pc:sldMkLst>
        <pc:spChg chg="mod">
          <ac:chgData name="Ryan Spott" userId="f833da2c-5cb2-4a66-8f83-26ac88f8bebc" providerId="ADAL" clId="{FEB61252-F63F-461B-8AB4-A6AD1C9612F3}" dt="2021-09-03T17:03:37.079" v="2" actId="20577"/>
          <ac:spMkLst>
            <pc:docMk/>
            <pc:sldMk cId="2402389366" sldId="2142532394"/>
            <ac:spMk id="7" creationId="{DF68B3D7-6A77-446B-9BE0-5761866275FA}"/>
          </ac:spMkLst>
        </pc:spChg>
        <pc:spChg chg="mod">
          <ac:chgData name="Ryan Spott" userId="f833da2c-5cb2-4a66-8f83-26ac88f8bebc" providerId="ADAL" clId="{FEB61252-F63F-461B-8AB4-A6AD1C9612F3}" dt="2021-09-03T17:03:37.766" v="3" actId="20577"/>
          <ac:spMkLst>
            <pc:docMk/>
            <pc:sldMk cId="2402389366" sldId="2142532394"/>
            <ac:spMk id="8" creationId="{18E67519-EB92-47EA-95FF-71912384D9F3}"/>
          </ac:spMkLst>
        </pc:spChg>
      </pc:sldChg>
      <pc:sldChg chg="modSp add mod ord">
        <pc:chgData name="Ryan Spott" userId="f833da2c-5cb2-4a66-8f83-26ac88f8bebc" providerId="ADAL" clId="{FEB61252-F63F-461B-8AB4-A6AD1C9612F3}" dt="2021-09-03T17:03:38.844" v="23" actId="20577"/>
        <pc:sldMkLst>
          <pc:docMk/>
          <pc:sldMk cId="3766371774" sldId="2142532395"/>
        </pc:sldMkLst>
        <pc:spChg chg="mod">
          <ac:chgData name="Ryan Spott" userId="f833da2c-5cb2-4a66-8f83-26ac88f8bebc" providerId="ADAL" clId="{FEB61252-F63F-461B-8AB4-A6AD1C9612F3}" dt="2021-09-03T17:03:38.782" v="20" actId="20577"/>
          <ac:spMkLst>
            <pc:docMk/>
            <pc:sldMk cId="3766371774" sldId="2142532395"/>
            <ac:spMk id="3" creationId="{02A2312C-B6C0-45C8-BA07-32B020802FF8}"/>
          </ac:spMkLst>
        </pc:spChg>
        <pc:spChg chg="mod">
          <ac:chgData name="Ryan Spott" userId="f833da2c-5cb2-4a66-8f83-26ac88f8bebc" providerId="ADAL" clId="{FEB61252-F63F-461B-8AB4-A6AD1C9612F3}" dt="2021-09-03T17:03:38.797" v="21" actId="20577"/>
          <ac:spMkLst>
            <pc:docMk/>
            <pc:sldMk cId="3766371774" sldId="2142532395"/>
            <ac:spMk id="5" creationId="{449B3142-8E14-463C-9568-B853FC4E00D8}"/>
          </ac:spMkLst>
        </pc:spChg>
        <pc:spChg chg="mod">
          <ac:chgData name="Ryan Spott" userId="f833da2c-5cb2-4a66-8f83-26ac88f8bebc" providerId="ADAL" clId="{FEB61252-F63F-461B-8AB4-A6AD1C9612F3}" dt="2021-09-03T17:03:37.938" v="6" actId="20577"/>
          <ac:spMkLst>
            <pc:docMk/>
            <pc:sldMk cId="3766371774" sldId="2142532395"/>
            <ac:spMk id="8" creationId="{3E3E86A1-51F0-4ACE-9110-65C339009DC5}"/>
          </ac:spMkLst>
        </pc:spChg>
        <pc:spChg chg="mod">
          <ac:chgData name="Ryan Spott" userId="f833da2c-5cb2-4a66-8f83-26ac88f8bebc" providerId="ADAL" clId="{FEB61252-F63F-461B-8AB4-A6AD1C9612F3}" dt="2021-09-03T17:03:38.016" v="7" actId="20577"/>
          <ac:spMkLst>
            <pc:docMk/>
            <pc:sldMk cId="3766371774" sldId="2142532395"/>
            <ac:spMk id="9" creationId="{03055892-809B-4369-8DC3-837607F92822}"/>
          </ac:spMkLst>
        </pc:spChg>
        <pc:spChg chg="mod">
          <ac:chgData name="Ryan Spott" userId="f833da2c-5cb2-4a66-8f83-26ac88f8bebc" providerId="ADAL" clId="{FEB61252-F63F-461B-8AB4-A6AD1C9612F3}" dt="2021-09-03T17:03:38.829" v="22" actId="20577"/>
          <ac:spMkLst>
            <pc:docMk/>
            <pc:sldMk cId="3766371774" sldId="2142532395"/>
            <ac:spMk id="12" creationId="{BF878C93-8775-4329-AC41-FB6E5F1F9E5D}"/>
          </ac:spMkLst>
        </pc:spChg>
        <pc:spChg chg="mod">
          <ac:chgData name="Ryan Spott" userId="f833da2c-5cb2-4a66-8f83-26ac88f8bebc" providerId="ADAL" clId="{FEB61252-F63F-461B-8AB4-A6AD1C9612F3}" dt="2021-09-03T17:03:38.844" v="23" actId="20577"/>
          <ac:spMkLst>
            <pc:docMk/>
            <pc:sldMk cId="3766371774" sldId="2142532395"/>
            <ac:spMk id="13" creationId="{DEACA864-3795-4B65-93F0-66CF1A79BB5F}"/>
          </ac:spMkLst>
        </pc:spChg>
        <pc:spChg chg="mod">
          <ac:chgData name="Ryan Spott" userId="f833da2c-5cb2-4a66-8f83-26ac88f8bebc" providerId="ADAL" clId="{FEB61252-F63F-461B-8AB4-A6AD1C9612F3}" dt="2021-09-03T17:03:38.329" v="8" actId="20577"/>
          <ac:spMkLst>
            <pc:docMk/>
            <pc:sldMk cId="3766371774" sldId="2142532395"/>
            <ac:spMk id="16" creationId="{8FAEC4C6-4999-49FA-9A20-D5286ACF228D}"/>
          </ac:spMkLst>
        </pc:spChg>
        <pc:spChg chg="mod">
          <ac:chgData name="Ryan Spott" userId="f833da2c-5cb2-4a66-8f83-26ac88f8bebc" providerId="ADAL" clId="{FEB61252-F63F-461B-8AB4-A6AD1C9612F3}" dt="2021-09-03T17:03:38.360" v="9" actId="20577"/>
          <ac:spMkLst>
            <pc:docMk/>
            <pc:sldMk cId="3766371774" sldId="2142532395"/>
            <ac:spMk id="18" creationId="{534C3077-CDBF-4AF7-9BDC-213801286609}"/>
          </ac:spMkLst>
        </pc:spChg>
        <pc:spChg chg="mod">
          <ac:chgData name="Ryan Spott" userId="f833da2c-5cb2-4a66-8f83-26ac88f8bebc" providerId="ADAL" clId="{FEB61252-F63F-461B-8AB4-A6AD1C9612F3}" dt="2021-09-03T17:03:38.454" v="10" actId="20577"/>
          <ac:spMkLst>
            <pc:docMk/>
            <pc:sldMk cId="3766371774" sldId="2142532395"/>
            <ac:spMk id="22" creationId="{26EC3D75-A7AA-419E-954A-541DBD940CE3}"/>
          </ac:spMkLst>
        </pc:spChg>
        <pc:spChg chg="mod">
          <ac:chgData name="Ryan Spott" userId="f833da2c-5cb2-4a66-8f83-26ac88f8bebc" providerId="ADAL" clId="{FEB61252-F63F-461B-8AB4-A6AD1C9612F3}" dt="2021-09-03T17:03:38.469" v="11" actId="20577"/>
          <ac:spMkLst>
            <pc:docMk/>
            <pc:sldMk cId="3766371774" sldId="2142532395"/>
            <ac:spMk id="25" creationId="{92D996AE-5E09-476E-81FB-22FA58980C80}"/>
          </ac:spMkLst>
        </pc:spChg>
        <pc:spChg chg="mod">
          <ac:chgData name="Ryan Spott" userId="f833da2c-5cb2-4a66-8f83-26ac88f8bebc" providerId="ADAL" clId="{FEB61252-F63F-461B-8AB4-A6AD1C9612F3}" dt="2021-09-03T17:03:38.516" v="12" actId="20577"/>
          <ac:spMkLst>
            <pc:docMk/>
            <pc:sldMk cId="3766371774" sldId="2142532395"/>
            <ac:spMk id="41" creationId="{5F718C7C-8E6C-4F1F-880F-BE556A2A4FA1}"/>
          </ac:spMkLst>
        </pc:spChg>
        <pc:spChg chg="mod">
          <ac:chgData name="Ryan Spott" userId="f833da2c-5cb2-4a66-8f83-26ac88f8bebc" providerId="ADAL" clId="{FEB61252-F63F-461B-8AB4-A6AD1C9612F3}" dt="2021-09-03T17:03:38.532" v="13" actId="20577"/>
          <ac:spMkLst>
            <pc:docMk/>
            <pc:sldMk cId="3766371774" sldId="2142532395"/>
            <ac:spMk id="43" creationId="{9A0E3318-F6C4-42EA-8925-F6A87532565D}"/>
          </ac:spMkLst>
        </pc:spChg>
        <pc:spChg chg="mod">
          <ac:chgData name="Ryan Spott" userId="f833da2c-5cb2-4a66-8f83-26ac88f8bebc" providerId="ADAL" clId="{FEB61252-F63F-461B-8AB4-A6AD1C9612F3}" dt="2021-09-03T17:03:38.594" v="14" actId="20577"/>
          <ac:spMkLst>
            <pc:docMk/>
            <pc:sldMk cId="3766371774" sldId="2142532395"/>
            <ac:spMk id="47" creationId="{97A63E6B-1073-45D8-81B7-6FB833A473A3}"/>
          </ac:spMkLst>
        </pc:spChg>
        <pc:spChg chg="mod">
          <ac:chgData name="Ryan Spott" userId="f833da2c-5cb2-4a66-8f83-26ac88f8bebc" providerId="ADAL" clId="{FEB61252-F63F-461B-8AB4-A6AD1C9612F3}" dt="2021-09-03T17:03:38.625" v="15" actId="20577"/>
          <ac:spMkLst>
            <pc:docMk/>
            <pc:sldMk cId="3766371774" sldId="2142532395"/>
            <ac:spMk id="49" creationId="{D8B9A33B-ADD7-4791-8FF2-6D7E50EF2C36}"/>
          </ac:spMkLst>
        </pc:spChg>
        <pc:spChg chg="mod">
          <ac:chgData name="Ryan Spott" userId="f833da2c-5cb2-4a66-8f83-26ac88f8bebc" providerId="ADAL" clId="{FEB61252-F63F-461B-8AB4-A6AD1C9612F3}" dt="2021-09-03T17:03:38.641" v="16" actId="20577"/>
          <ac:spMkLst>
            <pc:docMk/>
            <pc:sldMk cId="3766371774" sldId="2142532395"/>
            <ac:spMk id="53" creationId="{DE4F2781-57BF-400E-9776-D0CB596ECA76}"/>
          </ac:spMkLst>
        </pc:spChg>
        <pc:spChg chg="mod">
          <ac:chgData name="Ryan Spott" userId="f833da2c-5cb2-4a66-8f83-26ac88f8bebc" providerId="ADAL" clId="{FEB61252-F63F-461B-8AB4-A6AD1C9612F3}" dt="2021-09-03T17:03:38.719" v="17" actId="20577"/>
          <ac:spMkLst>
            <pc:docMk/>
            <pc:sldMk cId="3766371774" sldId="2142532395"/>
            <ac:spMk id="55" creationId="{89E44410-8F83-483F-AF65-068A8FA9E76C}"/>
          </ac:spMkLst>
        </pc:spChg>
        <pc:spChg chg="mod">
          <ac:chgData name="Ryan Spott" userId="f833da2c-5cb2-4a66-8f83-26ac88f8bebc" providerId="ADAL" clId="{FEB61252-F63F-461B-8AB4-A6AD1C9612F3}" dt="2021-09-03T17:03:38.735" v="18" actId="20577"/>
          <ac:spMkLst>
            <pc:docMk/>
            <pc:sldMk cId="3766371774" sldId="2142532395"/>
            <ac:spMk id="59" creationId="{91C29F1C-4489-4EBD-A4B7-A32D7A563807}"/>
          </ac:spMkLst>
        </pc:spChg>
        <pc:spChg chg="mod">
          <ac:chgData name="Ryan Spott" userId="f833da2c-5cb2-4a66-8f83-26ac88f8bebc" providerId="ADAL" clId="{FEB61252-F63F-461B-8AB4-A6AD1C9612F3}" dt="2021-09-03T17:03:38.750" v="19" actId="20577"/>
          <ac:spMkLst>
            <pc:docMk/>
            <pc:sldMk cId="3766371774" sldId="2142532395"/>
            <ac:spMk id="61" creationId="{89C2434E-16C4-48B5-AA76-0F387E7C12B5}"/>
          </ac:spMkLst>
        </pc:spChg>
      </pc:sldChg>
      <pc:sldChg chg="modSp add mod ord">
        <pc:chgData name="Ryan Spott" userId="f833da2c-5cb2-4a66-8f83-26ac88f8bebc" providerId="ADAL" clId="{FEB61252-F63F-461B-8AB4-A6AD1C9612F3}" dt="2021-09-03T17:03:39.157" v="30" actId="20577"/>
        <pc:sldMkLst>
          <pc:docMk/>
          <pc:sldMk cId="2651698768" sldId="2142532396"/>
        </pc:sldMkLst>
        <pc:spChg chg="mod">
          <ac:chgData name="Ryan Spott" userId="f833da2c-5cb2-4a66-8f83-26ac88f8bebc" providerId="ADAL" clId="{FEB61252-F63F-461B-8AB4-A6AD1C9612F3}" dt="2021-09-03T17:03:39.047" v="26" actId="20577"/>
          <ac:spMkLst>
            <pc:docMk/>
            <pc:sldMk cId="2651698768" sldId="2142532396"/>
            <ac:spMk id="4" creationId="{FD92F025-1776-4403-B9D2-623921B955C4}"/>
          </ac:spMkLst>
        </pc:spChg>
        <pc:spChg chg="mod">
          <ac:chgData name="Ryan Spott" userId="f833da2c-5cb2-4a66-8f83-26ac88f8bebc" providerId="ADAL" clId="{FEB61252-F63F-461B-8AB4-A6AD1C9612F3}" dt="2021-09-03T17:03:39.125" v="29" actId="20577"/>
          <ac:spMkLst>
            <pc:docMk/>
            <pc:sldMk cId="2651698768" sldId="2142532396"/>
            <ac:spMk id="5" creationId="{26DAAD99-B0A4-4450-8DD7-E1274ABD2AC4}"/>
          </ac:spMkLst>
        </pc:spChg>
        <pc:spChg chg="mod">
          <ac:chgData name="Ryan Spott" userId="f833da2c-5cb2-4a66-8f83-26ac88f8bebc" providerId="ADAL" clId="{FEB61252-F63F-461B-8AB4-A6AD1C9612F3}" dt="2021-09-03T17:03:39.063" v="27" actId="20577"/>
          <ac:spMkLst>
            <pc:docMk/>
            <pc:sldMk cId="2651698768" sldId="2142532396"/>
            <ac:spMk id="8" creationId="{4B5C319F-B8B1-45BD-9E8E-CE6EA54E14C4}"/>
          </ac:spMkLst>
        </pc:spChg>
        <pc:spChg chg="mod">
          <ac:chgData name="Ryan Spott" userId="f833da2c-5cb2-4a66-8f83-26ac88f8bebc" providerId="ADAL" clId="{FEB61252-F63F-461B-8AB4-A6AD1C9612F3}" dt="2021-09-03T17:03:39.094" v="28" actId="20577"/>
          <ac:spMkLst>
            <pc:docMk/>
            <pc:sldMk cId="2651698768" sldId="2142532396"/>
            <ac:spMk id="9" creationId="{B766487E-9ACD-4696-B909-0BD529DF9077}"/>
          </ac:spMkLst>
        </pc:spChg>
        <pc:spChg chg="mod">
          <ac:chgData name="Ryan Spott" userId="f833da2c-5cb2-4a66-8f83-26ac88f8bebc" providerId="ADAL" clId="{FEB61252-F63F-461B-8AB4-A6AD1C9612F3}" dt="2021-09-03T17:03:39.157" v="30" actId="20577"/>
          <ac:spMkLst>
            <pc:docMk/>
            <pc:sldMk cId="2651698768" sldId="2142532396"/>
            <ac:spMk id="10" creationId="{16C628AB-B86D-42DC-BED2-78A954B9C5FA}"/>
          </ac:spMkLst>
        </pc:spChg>
      </pc:sldChg>
      <pc:sldChg chg="modSp add mod ord">
        <pc:chgData name="Ryan Spott" userId="f833da2c-5cb2-4a66-8f83-26ac88f8bebc" providerId="ADAL" clId="{FEB61252-F63F-461B-8AB4-A6AD1C9612F3}" dt="2021-09-03T17:03:43.860" v="37" actId="20577"/>
        <pc:sldMkLst>
          <pc:docMk/>
          <pc:sldMk cId="4053858498" sldId="2142532397"/>
        </pc:sldMkLst>
        <pc:spChg chg="mod">
          <ac:chgData name="Ryan Spott" userId="f833da2c-5cb2-4a66-8f83-26ac88f8bebc" providerId="ADAL" clId="{FEB61252-F63F-461B-8AB4-A6AD1C9612F3}" dt="2021-09-03T17:03:43.704" v="33" actId="20577"/>
          <ac:spMkLst>
            <pc:docMk/>
            <pc:sldMk cId="4053858498" sldId="2142532397"/>
            <ac:spMk id="4" creationId="{FD92F025-1776-4403-B9D2-623921B955C4}"/>
          </ac:spMkLst>
        </pc:spChg>
        <pc:spChg chg="mod">
          <ac:chgData name="Ryan Spott" userId="f833da2c-5cb2-4a66-8f83-26ac88f8bebc" providerId="ADAL" clId="{FEB61252-F63F-461B-8AB4-A6AD1C9612F3}" dt="2021-09-03T17:03:43.813" v="36" actId="20577"/>
          <ac:spMkLst>
            <pc:docMk/>
            <pc:sldMk cId="4053858498" sldId="2142532397"/>
            <ac:spMk id="5" creationId="{26DAAD99-B0A4-4450-8DD7-E1274ABD2AC4}"/>
          </ac:spMkLst>
        </pc:spChg>
        <pc:spChg chg="mod">
          <ac:chgData name="Ryan Spott" userId="f833da2c-5cb2-4a66-8f83-26ac88f8bebc" providerId="ADAL" clId="{FEB61252-F63F-461B-8AB4-A6AD1C9612F3}" dt="2021-09-03T17:03:43.735" v="34" actId="20577"/>
          <ac:spMkLst>
            <pc:docMk/>
            <pc:sldMk cId="4053858498" sldId="2142532397"/>
            <ac:spMk id="8" creationId="{4B5C319F-B8B1-45BD-9E8E-CE6EA54E14C4}"/>
          </ac:spMkLst>
        </pc:spChg>
        <pc:spChg chg="mod">
          <ac:chgData name="Ryan Spott" userId="f833da2c-5cb2-4a66-8f83-26ac88f8bebc" providerId="ADAL" clId="{FEB61252-F63F-461B-8AB4-A6AD1C9612F3}" dt="2021-09-03T17:03:43.782" v="35" actId="20577"/>
          <ac:spMkLst>
            <pc:docMk/>
            <pc:sldMk cId="4053858498" sldId="2142532397"/>
            <ac:spMk id="9" creationId="{B766487E-9ACD-4696-B909-0BD529DF9077}"/>
          </ac:spMkLst>
        </pc:spChg>
        <pc:spChg chg="mod">
          <ac:chgData name="Ryan Spott" userId="f833da2c-5cb2-4a66-8f83-26ac88f8bebc" providerId="ADAL" clId="{FEB61252-F63F-461B-8AB4-A6AD1C9612F3}" dt="2021-09-03T17:03:43.860" v="37" actId="20577"/>
          <ac:spMkLst>
            <pc:docMk/>
            <pc:sldMk cId="4053858498" sldId="2142532397"/>
            <ac:spMk id="10" creationId="{16C628AB-B86D-42DC-BED2-78A954B9C5FA}"/>
          </ac:spMkLst>
        </pc:spChg>
      </pc:sldChg>
      <pc:sldChg chg="modSp add mod ord">
        <pc:chgData name="Ryan Spott" userId="f833da2c-5cb2-4a66-8f83-26ac88f8bebc" providerId="ADAL" clId="{FEB61252-F63F-461B-8AB4-A6AD1C9612F3}" dt="2021-09-03T17:03:47.047" v="44" actId="20577"/>
        <pc:sldMkLst>
          <pc:docMk/>
          <pc:sldMk cId="2476227756" sldId="2142532398"/>
        </pc:sldMkLst>
        <pc:spChg chg="mod">
          <ac:chgData name="Ryan Spott" userId="f833da2c-5cb2-4a66-8f83-26ac88f8bebc" providerId="ADAL" clId="{FEB61252-F63F-461B-8AB4-A6AD1C9612F3}" dt="2021-09-03T17:03:46.969" v="40" actId="20577"/>
          <ac:spMkLst>
            <pc:docMk/>
            <pc:sldMk cId="2476227756" sldId="2142532398"/>
            <ac:spMk id="4" creationId="{FD92F025-1776-4403-B9D2-623921B955C4}"/>
          </ac:spMkLst>
        </pc:spChg>
        <pc:spChg chg="mod">
          <ac:chgData name="Ryan Spott" userId="f833da2c-5cb2-4a66-8f83-26ac88f8bebc" providerId="ADAL" clId="{FEB61252-F63F-461B-8AB4-A6AD1C9612F3}" dt="2021-09-03T17:03:47.016" v="43" actId="20577"/>
          <ac:spMkLst>
            <pc:docMk/>
            <pc:sldMk cId="2476227756" sldId="2142532398"/>
            <ac:spMk id="5" creationId="{26DAAD99-B0A4-4450-8DD7-E1274ABD2AC4}"/>
          </ac:spMkLst>
        </pc:spChg>
        <pc:spChg chg="mod">
          <ac:chgData name="Ryan Spott" userId="f833da2c-5cb2-4a66-8f83-26ac88f8bebc" providerId="ADAL" clId="{FEB61252-F63F-461B-8AB4-A6AD1C9612F3}" dt="2021-09-03T17:03:46.985" v="41" actId="20577"/>
          <ac:spMkLst>
            <pc:docMk/>
            <pc:sldMk cId="2476227756" sldId="2142532398"/>
            <ac:spMk id="8" creationId="{4B5C319F-B8B1-45BD-9E8E-CE6EA54E14C4}"/>
          </ac:spMkLst>
        </pc:spChg>
        <pc:spChg chg="mod">
          <ac:chgData name="Ryan Spott" userId="f833da2c-5cb2-4a66-8f83-26ac88f8bebc" providerId="ADAL" clId="{FEB61252-F63F-461B-8AB4-A6AD1C9612F3}" dt="2021-09-03T17:03:47" v="42" actId="20577"/>
          <ac:spMkLst>
            <pc:docMk/>
            <pc:sldMk cId="2476227756" sldId="2142532398"/>
            <ac:spMk id="9" creationId="{B766487E-9ACD-4696-B909-0BD529DF9077}"/>
          </ac:spMkLst>
        </pc:spChg>
        <pc:spChg chg="mod">
          <ac:chgData name="Ryan Spott" userId="f833da2c-5cb2-4a66-8f83-26ac88f8bebc" providerId="ADAL" clId="{FEB61252-F63F-461B-8AB4-A6AD1C9612F3}" dt="2021-09-03T17:03:47.047" v="44" actId="20577"/>
          <ac:spMkLst>
            <pc:docMk/>
            <pc:sldMk cId="2476227756" sldId="2142532398"/>
            <ac:spMk id="10" creationId="{16C628AB-B86D-42DC-BED2-78A954B9C5FA}"/>
          </ac:spMkLst>
        </pc:spChg>
      </pc:sldChg>
      <pc:sldChg chg="modSp add mod ord">
        <pc:chgData name="Ryan Spott" userId="f833da2c-5cb2-4a66-8f83-26ac88f8bebc" providerId="ADAL" clId="{FEB61252-F63F-461B-8AB4-A6AD1C9612F3}" dt="2021-09-03T17:03:48.735" v="51" actId="20577"/>
        <pc:sldMkLst>
          <pc:docMk/>
          <pc:sldMk cId="393512538" sldId="2142532399"/>
        </pc:sldMkLst>
        <pc:spChg chg="mod">
          <ac:chgData name="Ryan Spott" userId="f833da2c-5cb2-4a66-8f83-26ac88f8bebc" providerId="ADAL" clId="{FEB61252-F63F-461B-8AB4-A6AD1C9612F3}" dt="2021-09-03T17:03:48.610" v="47" actId="20577"/>
          <ac:spMkLst>
            <pc:docMk/>
            <pc:sldMk cId="393512538" sldId="2142532399"/>
            <ac:spMk id="4" creationId="{FD92F025-1776-4403-B9D2-623921B955C4}"/>
          </ac:spMkLst>
        </pc:spChg>
        <pc:spChg chg="mod">
          <ac:chgData name="Ryan Spott" userId="f833da2c-5cb2-4a66-8f83-26ac88f8bebc" providerId="ADAL" clId="{FEB61252-F63F-461B-8AB4-A6AD1C9612F3}" dt="2021-09-03T17:03:48.672" v="50" actId="20577"/>
          <ac:spMkLst>
            <pc:docMk/>
            <pc:sldMk cId="393512538" sldId="2142532399"/>
            <ac:spMk id="5" creationId="{26DAAD99-B0A4-4450-8DD7-E1274ABD2AC4}"/>
          </ac:spMkLst>
        </pc:spChg>
        <pc:spChg chg="mod">
          <ac:chgData name="Ryan Spott" userId="f833da2c-5cb2-4a66-8f83-26ac88f8bebc" providerId="ADAL" clId="{FEB61252-F63F-461B-8AB4-A6AD1C9612F3}" dt="2021-09-03T17:03:48.625" v="48" actId="20577"/>
          <ac:spMkLst>
            <pc:docMk/>
            <pc:sldMk cId="393512538" sldId="2142532399"/>
            <ac:spMk id="8" creationId="{4B5C319F-B8B1-45BD-9E8E-CE6EA54E14C4}"/>
          </ac:spMkLst>
        </pc:spChg>
        <pc:spChg chg="mod">
          <ac:chgData name="Ryan Spott" userId="f833da2c-5cb2-4a66-8f83-26ac88f8bebc" providerId="ADAL" clId="{FEB61252-F63F-461B-8AB4-A6AD1C9612F3}" dt="2021-09-03T17:03:48.657" v="49" actId="20577"/>
          <ac:spMkLst>
            <pc:docMk/>
            <pc:sldMk cId="393512538" sldId="2142532399"/>
            <ac:spMk id="9" creationId="{B766487E-9ACD-4696-B909-0BD529DF9077}"/>
          </ac:spMkLst>
        </pc:spChg>
        <pc:spChg chg="mod">
          <ac:chgData name="Ryan Spott" userId="f833da2c-5cb2-4a66-8f83-26ac88f8bebc" providerId="ADAL" clId="{FEB61252-F63F-461B-8AB4-A6AD1C9612F3}" dt="2021-09-03T17:03:48.735" v="51" actId="20577"/>
          <ac:spMkLst>
            <pc:docMk/>
            <pc:sldMk cId="393512538" sldId="2142532399"/>
            <ac:spMk id="10" creationId="{16C628AB-B86D-42DC-BED2-78A954B9C5FA}"/>
          </ac:spMkLst>
        </pc:spChg>
      </pc:sldChg>
      <pc:sldChg chg="modSp add mod ord">
        <pc:chgData name="Ryan Spott" userId="f833da2c-5cb2-4a66-8f83-26ac88f8bebc" providerId="ADAL" clId="{FEB61252-F63F-461B-8AB4-A6AD1C9612F3}" dt="2021-09-03T17:03:50.594" v="58" actId="20577"/>
        <pc:sldMkLst>
          <pc:docMk/>
          <pc:sldMk cId="331540091" sldId="2142532400"/>
        </pc:sldMkLst>
        <pc:spChg chg="mod">
          <ac:chgData name="Ryan Spott" userId="f833da2c-5cb2-4a66-8f83-26ac88f8bebc" providerId="ADAL" clId="{FEB61252-F63F-461B-8AB4-A6AD1C9612F3}" dt="2021-09-03T17:03:50.391" v="54" actId="20577"/>
          <ac:spMkLst>
            <pc:docMk/>
            <pc:sldMk cId="331540091" sldId="2142532400"/>
            <ac:spMk id="4" creationId="{FD92F025-1776-4403-B9D2-623921B955C4}"/>
          </ac:spMkLst>
        </pc:spChg>
        <pc:spChg chg="mod">
          <ac:chgData name="Ryan Spott" userId="f833da2c-5cb2-4a66-8f83-26ac88f8bebc" providerId="ADAL" clId="{FEB61252-F63F-461B-8AB4-A6AD1C9612F3}" dt="2021-09-03T17:03:50.454" v="57" actId="20577"/>
          <ac:spMkLst>
            <pc:docMk/>
            <pc:sldMk cId="331540091" sldId="2142532400"/>
            <ac:spMk id="5" creationId="{26DAAD99-B0A4-4450-8DD7-E1274ABD2AC4}"/>
          </ac:spMkLst>
        </pc:spChg>
        <pc:spChg chg="mod">
          <ac:chgData name="Ryan Spott" userId="f833da2c-5cb2-4a66-8f83-26ac88f8bebc" providerId="ADAL" clId="{FEB61252-F63F-461B-8AB4-A6AD1C9612F3}" dt="2021-09-03T17:03:50.407" v="55" actId="20577"/>
          <ac:spMkLst>
            <pc:docMk/>
            <pc:sldMk cId="331540091" sldId="2142532400"/>
            <ac:spMk id="8" creationId="{4B5C319F-B8B1-45BD-9E8E-CE6EA54E14C4}"/>
          </ac:spMkLst>
        </pc:spChg>
        <pc:spChg chg="mod">
          <ac:chgData name="Ryan Spott" userId="f833da2c-5cb2-4a66-8f83-26ac88f8bebc" providerId="ADAL" clId="{FEB61252-F63F-461B-8AB4-A6AD1C9612F3}" dt="2021-09-03T17:03:50.438" v="56" actId="20577"/>
          <ac:spMkLst>
            <pc:docMk/>
            <pc:sldMk cId="331540091" sldId="2142532400"/>
            <ac:spMk id="9" creationId="{B766487E-9ACD-4696-B909-0BD529DF9077}"/>
          </ac:spMkLst>
        </pc:spChg>
        <pc:spChg chg="mod">
          <ac:chgData name="Ryan Spott" userId="f833da2c-5cb2-4a66-8f83-26ac88f8bebc" providerId="ADAL" clId="{FEB61252-F63F-461B-8AB4-A6AD1C9612F3}" dt="2021-09-03T17:03:50.594" v="58" actId="20577"/>
          <ac:spMkLst>
            <pc:docMk/>
            <pc:sldMk cId="331540091" sldId="2142532400"/>
            <ac:spMk id="10" creationId="{16C628AB-B86D-42DC-BED2-78A954B9C5FA}"/>
          </ac:spMkLst>
        </pc:spChg>
      </pc:sldChg>
      <pc:sldChg chg="modSp add mod ord">
        <pc:chgData name="Ryan Spott" userId="f833da2c-5cb2-4a66-8f83-26ac88f8bebc" providerId="ADAL" clId="{FEB61252-F63F-461B-8AB4-A6AD1C9612F3}" dt="2021-09-03T17:03:54.394" v="65" actId="20577"/>
        <pc:sldMkLst>
          <pc:docMk/>
          <pc:sldMk cId="1190171540" sldId="2142532401"/>
        </pc:sldMkLst>
        <pc:spChg chg="mod">
          <ac:chgData name="Ryan Spott" userId="f833da2c-5cb2-4a66-8f83-26ac88f8bebc" providerId="ADAL" clId="{FEB61252-F63F-461B-8AB4-A6AD1C9612F3}" dt="2021-09-03T17:03:54.297" v="61" actId="20577"/>
          <ac:spMkLst>
            <pc:docMk/>
            <pc:sldMk cId="1190171540" sldId="2142532401"/>
            <ac:spMk id="4" creationId="{FD92F025-1776-4403-B9D2-623921B955C4}"/>
          </ac:spMkLst>
        </pc:spChg>
        <pc:spChg chg="mod">
          <ac:chgData name="Ryan Spott" userId="f833da2c-5cb2-4a66-8f83-26ac88f8bebc" providerId="ADAL" clId="{FEB61252-F63F-461B-8AB4-A6AD1C9612F3}" dt="2021-09-03T17:03:54.363" v="64" actId="20577"/>
          <ac:spMkLst>
            <pc:docMk/>
            <pc:sldMk cId="1190171540" sldId="2142532401"/>
            <ac:spMk id="5" creationId="{26DAAD99-B0A4-4450-8DD7-E1274ABD2AC4}"/>
          </ac:spMkLst>
        </pc:spChg>
        <pc:spChg chg="mod">
          <ac:chgData name="Ryan Spott" userId="f833da2c-5cb2-4a66-8f83-26ac88f8bebc" providerId="ADAL" clId="{FEB61252-F63F-461B-8AB4-A6AD1C9612F3}" dt="2021-09-03T17:03:54.332" v="62" actId="20577"/>
          <ac:spMkLst>
            <pc:docMk/>
            <pc:sldMk cId="1190171540" sldId="2142532401"/>
            <ac:spMk id="8" creationId="{4B5C319F-B8B1-45BD-9E8E-CE6EA54E14C4}"/>
          </ac:spMkLst>
        </pc:spChg>
        <pc:spChg chg="mod">
          <ac:chgData name="Ryan Spott" userId="f833da2c-5cb2-4a66-8f83-26ac88f8bebc" providerId="ADAL" clId="{FEB61252-F63F-461B-8AB4-A6AD1C9612F3}" dt="2021-09-03T17:03:54.347" v="63" actId="20577"/>
          <ac:spMkLst>
            <pc:docMk/>
            <pc:sldMk cId="1190171540" sldId="2142532401"/>
            <ac:spMk id="9" creationId="{B766487E-9ACD-4696-B909-0BD529DF9077}"/>
          </ac:spMkLst>
        </pc:spChg>
        <pc:spChg chg="mod">
          <ac:chgData name="Ryan Spott" userId="f833da2c-5cb2-4a66-8f83-26ac88f8bebc" providerId="ADAL" clId="{FEB61252-F63F-461B-8AB4-A6AD1C9612F3}" dt="2021-09-03T17:03:54.394" v="65" actId="20577"/>
          <ac:spMkLst>
            <pc:docMk/>
            <pc:sldMk cId="1190171540" sldId="2142532401"/>
            <ac:spMk id="10" creationId="{16C628AB-B86D-42DC-BED2-78A954B9C5FA}"/>
          </ac:spMkLst>
        </pc:spChg>
      </pc:sldChg>
      <pc:sldChg chg="modSp add mod ord">
        <pc:chgData name="Ryan Spott" userId="f833da2c-5cb2-4a66-8f83-26ac88f8bebc" providerId="ADAL" clId="{FEB61252-F63F-461B-8AB4-A6AD1C9612F3}" dt="2021-09-03T17:03:57.175" v="72" actId="20577"/>
        <pc:sldMkLst>
          <pc:docMk/>
          <pc:sldMk cId="3343445217" sldId="2142532402"/>
        </pc:sldMkLst>
        <pc:spChg chg="mod">
          <ac:chgData name="Ryan Spott" userId="f833da2c-5cb2-4a66-8f83-26ac88f8bebc" providerId="ADAL" clId="{FEB61252-F63F-461B-8AB4-A6AD1C9612F3}" dt="2021-09-03T17:03:56.691" v="68" actId="20577"/>
          <ac:spMkLst>
            <pc:docMk/>
            <pc:sldMk cId="3343445217" sldId="2142532402"/>
            <ac:spMk id="4" creationId="{FD92F025-1776-4403-B9D2-623921B955C4}"/>
          </ac:spMkLst>
        </pc:spChg>
        <pc:spChg chg="mod">
          <ac:chgData name="Ryan Spott" userId="f833da2c-5cb2-4a66-8f83-26ac88f8bebc" providerId="ADAL" clId="{FEB61252-F63F-461B-8AB4-A6AD1C9612F3}" dt="2021-09-03T17:03:57.144" v="71" actId="20577"/>
          <ac:spMkLst>
            <pc:docMk/>
            <pc:sldMk cId="3343445217" sldId="2142532402"/>
            <ac:spMk id="5" creationId="{26DAAD99-B0A4-4450-8DD7-E1274ABD2AC4}"/>
          </ac:spMkLst>
        </pc:spChg>
        <pc:spChg chg="mod">
          <ac:chgData name="Ryan Spott" userId="f833da2c-5cb2-4a66-8f83-26ac88f8bebc" providerId="ADAL" clId="{FEB61252-F63F-461B-8AB4-A6AD1C9612F3}" dt="2021-09-03T17:03:57.082" v="69" actId="20577"/>
          <ac:spMkLst>
            <pc:docMk/>
            <pc:sldMk cId="3343445217" sldId="2142532402"/>
            <ac:spMk id="8" creationId="{4B5C319F-B8B1-45BD-9E8E-CE6EA54E14C4}"/>
          </ac:spMkLst>
        </pc:spChg>
        <pc:spChg chg="mod">
          <ac:chgData name="Ryan Spott" userId="f833da2c-5cb2-4a66-8f83-26ac88f8bebc" providerId="ADAL" clId="{FEB61252-F63F-461B-8AB4-A6AD1C9612F3}" dt="2021-09-03T17:03:57.129" v="70" actId="20577"/>
          <ac:spMkLst>
            <pc:docMk/>
            <pc:sldMk cId="3343445217" sldId="2142532402"/>
            <ac:spMk id="9" creationId="{B766487E-9ACD-4696-B909-0BD529DF9077}"/>
          </ac:spMkLst>
        </pc:spChg>
        <pc:spChg chg="mod">
          <ac:chgData name="Ryan Spott" userId="f833da2c-5cb2-4a66-8f83-26ac88f8bebc" providerId="ADAL" clId="{FEB61252-F63F-461B-8AB4-A6AD1C9612F3}" dt="2021-09-03T17:03:57.175" v="72" actId="20577"/>
          <ac:spMkLst>
            <pc:docMk/>
            <pc:sldMk cId="3343445217" sldId="2142532402"/>
            <ac:spMk id="10" creationId="{16C628AB-B86D-42DC-BED2-78A954B9C5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C0521-8DA9-4E5B-BDF7-39313039DCA3}" type="datetimeFigureOut">
              <a:rPr lang="en-US" smtClean="0"/>
              <a:t>9/3/2021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BA584-7682-4988-AC61-4D0C33719A40}" type="slidenum">
              <a:rPr lang="en-US" smtClean="0"/>
              <a:t>‹#›</a:t>
            </a:fld>
            <a:endParaRPr lang="en-US"/>
          </a:p>
        </p:txBody>
      </p:sp>
    </p:spTree>
    <p:extLst>
      <p:ext uri="{BB962C8B-B14F-4D97-AF65-F5344CB8AC3E}">
        <p14:creationId xmlns:p14="http://schemas.microsoft.com/office/powerpoint/2010/main" val="424251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9/3/2021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17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a:solidFill>
                  <a:schemeClr val="tx1"/>
                </a:solidFill>
              </a:rPr>
              <a:t>&lt;Key Point&gt;: </a:t>
            </a:r>
            <a:r>
              <a:rPr lang="en-US" sz="900">
                <a:solidFill>
                  <a:schemeClr val="tx1"/>
                </a:solidFill>
              </a:rPr>
              <a:t>Agenda </a:t>
            </a:r>
          </a:p>
          <a:p>
            <a:pPr marL="109189" lvl="1" indent="0">
              <a:buNone/>
            </a:pPr>
            <a:endParaRPr lang="en-US" sz="900">
              <a:solidFill>
                <a:schemeClr val="tx1"/>
              </a:solidFill>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Why is being well-architected important?</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Overview: Microsoft Azure Well-Architected Framework</a:t>
            </a: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rPr>
              <a:t>Overcoming workload quality inhibitors</a:t>
            </a:r>
            <a:endParaRPr lang="en-US" sz="900">
              <a:solidFill>
                <a:schemeClr val="tx1"/>
              </a:solidFill>
              <a:latin typeface="Segoe UI"/>
              <a:cs typeface="Segoe UI"/>
            </a:endParaRPr>
          </a:p>
          <a:p>
            <a:pPr defTabSz="914367">
              <a:defRPr/>
            </a:pPr>
            <a:r>
              <a:rPr lang="en-US" sz="900">
                <a:solidFill>
                  <a:schemeClr val="tx1"/>
                </a:solidFill>
                <a:latin typeface="Segoe UI Light"/>
                <a:ea typeface="+mn-lt"/>
                <a:cs typeface="Segoe UI Light"/>
              </a:rPr>
              <a:t>●  </a:t>
            </a:r>
            <a:r>
              <a:rPr lang="en-US" sz="900">
                <a:solidFill>
                  <a:schemeClr val="tx1"/>
                </a:solidFill>
                <a:latin typeface="Segoe UI"/>
                <a:ea typeface="+mn-lt"/>
                <a:cs typeface="Segoe UI Light"/>
              </a:rPr>
              <a:t>Resources &amp; Amplification</a:t>
            </a:r>
            <a:endParaRPr lang="en-US" sz="900">
              <a:solidFill>
                <a:schemeClr val="tx1"/>
              </a:solidFill>
              <a:latin typeface="Segoe UI"/>
              <a:cs typeface="Segoe UI"/>
            </a:endParaRPr>
          </a:p>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9/3/2021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&lt;Key point&gt; </a:t>
            </a:r>
            <a:r>
              <a:rPr lang="en-US" sz="1800" b="0">
                <a:effectLst/>
                <a:latin typeface="Segoe UI" panose="020B0502040204020203" pitchFamily="34" charset="0"/>
                <a:ea typeface="Calibri" panose="020F0502020204030204" pitchFamily="34" charset="0"/>
                <a:cs typeface="Times New Roman" panose="02020603050405020304" pitchFamily="18" charset="0"/>
              </a:rPr>
              <a:t>Data breaches have a negative and real dollar impact for your organization </a:t>
            </a:r>
            <a:r>
              <a:rPr lang="en-US" sz="1800" b="1">
                <a:effectLst/>
                <a:latin typeface="Segoe UI" panose="020B0502040204020203" pitchFamily="34" charset="0"/>
                <a:ea typeface="Calibri" panose="020F0502020204030204" pitchFamily="34" charset="0"/>
                <a:cs typeface="Times New Roman" panose="02020603050405020304" pitchFamily="18" charset="0"/>
              </a:rPr>
              <a:t>and affect your customers </a:t>
            </a:r>
            <a:r>
              <a:rPr lang="en-US" sz="1800" b="0">
                <a:effectLst/>
                <a:latin typeface="Segoe UI" panose="020B0502040204020203" pitchFamily="34" charset="0"/>
                <a:ea typeface="Calibri" panose="020F0502020204030204" pitchFamily="34" charset="0"/>
                <a:cs typeface="Times New Roman" panose="02020603050405020304" pitchFamily="18" charset="0"/>
              </a:rPr>
              <a:t>as well.</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&lt;Talking points&gt; </a:t>
            </a:r>
            <a:r>
              <a:rPr lang="en-US" sz="1800" b="0">
                <a:effectLst/>
                <a:latin typeface="Segoe UI" panose="020B0502040204020203" pitchFamily="34" charset="0"/>
                <a:ea typeface="Calibri" panose="020F0502020204030204" pitchFamily="34" charset="0"/>
                <a:cs typeface="Times New Roman" panose="02020603050405020304" pitchFamily="18" charset="0"/>
              </a:rPr>
              <a:t>Review the numbers on data points—focus on </a:t>
            </a:r>
            <a:r>
              <a:rPr lang="en-US" sz="1800" b="1">
                <a:effectLst/>
                <a:latin typeface="Segoe UI" panose="020B0502040204020203" pitchFamily="34" charset="0"/>
                <a:ea typeface="Calibri" panose="020F0502020204030204" pitchFamily="34" charset="0"/>
                <a:cs typeface="Times New Roman" panose="02020603050405020304" pitchFamily="18" charset="0"/>
              </a:rPr>
              <a:t>their impact to organizations and their customers.</a:t>
            </a:r>
          </a:p>
          <a:p>
            <a:pPr marL="0" marR="0">
              <a:lnSpc>
                <a:spcPct val="107000"/>
              </a:lnSpc>
              <a:spcBef>
                <a:spcPts val="0"/>
              </a:spcBef>
              <a:spcAft>
                <a:spcPts val="800"/>
              </a:spcAft>
            </a:pPr>
            <a:endParaRPr lang="en-US" sz="1800" b="1">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&lt;Transition&gt; </a:t>
            </a:r>
            <a:r>
              <a:rPr lang="en-US" sz="1800" b="0">
                <a:effectLst/>
                <a:latin typeface="Segoe UI" panose="020B0502040204020203" pitchFamily="34" charset="0"/>
                <a:ea typeface="Calibri" panose="020F0502020204030204" pitchFamily="34" charset="0"/>
                <a:cs typeface="Times New Roman" panose="02020603050405020304" pitchFamily="18" charset="0"/>
              </a:rPr>
              <a:t>What can organizations proactively do to help avoid costly pitfalls like increased spend, loss of trust, and costly aftermath of breaches?</a:t>
            </a:r>
            <a:endParaRPr lang="en-US" sz="18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D3F82-2573-4BDF-AED5-9A631685E6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47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solidFill>
                  <a:srgbClr val="000000"/>
                </a:solidFill>
                <a:latin typeface="Segoe Pro Display SemiLight"/>
              </a:rPr>
              <a:t>&lt;Key point&gt; </a:t>
            </a:r>
            <a:r>
              <a:rPr lang="en-US" sz="1800" b="0" i="0" u="none" strike="noStrike" baseline="0">
                <a:solidFill>
                  <a:srgbClr val="000000"/>
                </a:solidFill>
                <a:latin typeface="Segoe Pro Display SemiLight"/>
              </a:rPr>
              <a:t>It’s critical for an organization to avoid or minimize impact of not running well-architected workloads, because the impact is clear and tangible. </a:t>
            </a:r>
          </a:p>
          <a:p>
            <a:pPr algn="l"/>
            <a:endParaRPr lang="en-US" sz="1800" b="0" i="0" u="none" strike="noStrike" baseline="0">
              <a:solidFill>
                <a:srgbClr val="000000"/>
              </a:solidFill>
              <a:latin typeface="Segoe Pro Display Semi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i="0" u="none" strike="noStrike" kern="1200">
                <a:solidFill>
                  <a:schemeClr val="tx1"/>
                </a:solidFill>
                <a:effectLst/>
                <a:latin typeface="Segoe "/>
                <a:ea typeface="+mn-ea"/>
                <a:cs typeface="+mn-cs"/>
              </a:rPr>
              <a:t>&lt;Talking points&gt;</a:t>
            </a:r>
          </a:p>
          <a:p>
            <a:pPr algn="l"/>
            <a:r>
              <a:rPr lang="en-US" sz="1800" b="0" i="0" u="none" strike="noStrike" baseline="0">
                <a:solidFill>
                  <a:srgbClr val="000000"/>
                </a:solidFill>
                <a:latin typeface="Segoe Pro Display SemiLight"/>
              </a:rPr>
              <a:t>By managing and understanding your budget to avoid ‘surprises’ in the invoice, establishing processed that drive efficiencies, designing workload architectures to avoid costly mistakes down the road, making sure these are secured and the data is protected, and having proper incident response plans that allow faster, more efficient reaction to failure –which is gong to happen, inevitably- the organization will minimize or avoid incurring in expenses and revenue loses, negatively impacting their customer’s trust and their reputation, and having to invest time and money in doing incident forensics and damage control –from PR, reimbursements and fees-, after the incident. </a:t>
            </a:r>
          </a:p>
          <a:p>
            <a:pPr algn="l"/>
            <a:endParaRPr lang="en-US" sz="1800" b="0" i="0" u="none" strike="noStrike" baseline="0">
              <a:solidFill>
                <a:srgbClr val="000000"/>
              </a:solidFill>
              <a:latin typeface="Segoe Pro Display SemiLight"/>
            </a:endParaRPr>
          </a:p>
          <a:p>
            <a:pPr algn="l"/>
            <a:r>
              <a:rPr lang="en-US" sz="1800" b="1" i="0" u="none" strike="noStrike" baseline="0">
                <a:solidFill>
                  <a:srgbClr val="000000"/>
                </a:solidFill>
                <a:latin typeface="Segoe Pro Display SemiLight"/>
              </a:rPr>
              <a:t>&lt;Transition&gt; </a:t>
            </a:r>
            <a:r>
              <a:rPr lang="en-US" sz="1800" b="0" i="0" u="none" strike="noStrike" baseline="0">
                <a:solidFill>
                  <a:srgbClr val="000000"/>
                </a:solidFill>
                <a:latin typeface="Segoe Pro Display SemiLight"/>
              </a:rPr>
              <a:t>We created the Microsoft Azure Well-Architected Framework for you—helping you with guidance from proper design and technical considerations, to operations efficiency and security.</a:t>
            </a:r>
            <a:endParaRPr lang="en-US" sz="1800" b="1" i="0" u="none" strike="noStrike" baseline="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9/3/2021 1:03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sz="1200">
              <a:latin typeface="Segoe"/>
            </a:endParaRPr>
          </a:p>
          <a:p>
            <a:pPr marL="0" indent="0">
              <a:buFontTx/>
              <a:buNone/>
            </a:pPr>
            <a:r>
              <a:rPr lang="en-US" sz="1200" b="1" i="0" u="none" strike="noStrike" kern="1200">
                <a:solidFill>
                  <a:schemeClr val="tx1"/>
                </a:solidFill>
                <a:effectLst/>
                <a:latin typeface="Segoe "/>
                <a:ea typeface="+mn-ea"/>
                <a:cs typeface="+mn-cs"/>
              </a:rPr>
              <a:t>Well-architected</a:t>
            </a:r>
            <a:r>
              <a:rPr lang="en-US" sz="1200" b="0" i="0" u="none" strike="noStrike" kern="120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a:solidFill>
                  <a:schemeClr val="tx1"/>
                </a:solidFill>
                <a:effectLst/>
                <a:latin typeface="Segoe "/>
                <a:ea typeface="+mn-ea"/>
                <a:cs typeface="+mn-cs"/>
              </a:rPr>
              <a:t>Operationalizes </a:t>
            </a:r>
            <a:r>
              <a:rPr lang="en-US" sz="120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a:solidFill>
                  <a:srgbClr val="50E6FF"/>
                </a:solidFill>
                <a:latin typeface="Segoe UI Semibold"/>
              </a:rPr>
              <a:t>Design</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build</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optimize</a:t>
            </a:r>
            <a:r>
              <a:rPr lang="en-US" sz="1200">
                <a:solidFill>
                  <a:schemeClr val="bg1"/>
                </a:solidFill>
                <a:latin typeface="Segoe UI" panose="020B0502040204020203" pitchFamily="34" charset="0"/>
                <a:cs typeface="Segoe UI" panose="020B0502040204020203" pitchFamily="34" charset="0"/>
              </a:rPr>
              <a:t> cloud solutions, using </a:t>
            </a:r>
            <a:r>
              <a:rPr lang="en-US" sz="1200" spc="-50">
                <a:solidFill>
                  <a:srgbClr val="50E6FF"/>
                </a:solidFill>
                <a:latin typeface="Segoe UI Semibold"/>
              </a:rPr>
              <a:t>architectural</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guidance</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assessments</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industry</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best</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practices.</a:t>
            </a:r>
          </a:p>
          <a:p>
            <a:pPr marL="0" indent="0">
              <a:buFont typeface="Wingdings" panose="05000000000000000000" pitchFamily="2" charset="2"/>
              <a:buNone/>
            </a:pPr>
            <a:endParaRPr lang="en-US" sz="1200">
              <a:solidFill>
                <a:schemeClr val="bg1"/>
              </a:solidFill>
              <a:highlight>
                <a:srgbClr val="000000"/>
              </a:highlight>
            </a:endParaRPr>
          </a:p>
          <a:p>
            <a:pPr marL="285750" indent="-285750">
              <a:buFont typeface="Wingdings" panose="05000000000000000000" pitchFamily="2" charset="2"/>
              <a:buChar char="§"/>
            </a:pPr>
            <a:r>
              <a:rPr lang="en-US" sz="1200" b="1" kern="1200">
                <a:solidFill>
                  <a:schemeClr val="tx1"/>
                </a:solidFill>
                <a:effectLst/>
                <a:latin typeface="+mn-lt"/>
                <a:ea typeface="+mn-ea"/>
                <a:cs typeface="+mn-cs"/>
              </a:rPr>
              <a:t>Cost-Optimization: </a:t>
            </a:r>
            <a:r>
              <a:rPr lang="en-US" sz="1200" b="0" kern="120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Operational Excellence: </a:t>
            </a:r>
            <a:r>
              <a:rPr lang="en-US" sz="1200" b="0" kern="120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Performance Efficiency: </a:t>
            </a:r>
            <a:r>
              <a:rPr lang="en-US" sz="1200" b="0" kern="120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Reliability: </a:t>
            </a:r>
            <a:r>
              <a:rPr lang="en-US" sz="1200" b="0" kern="120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Security: </a:t>
            </a:r>
            <a:r>
              <a:rPr lang="en-US" sz="1200" b="0" kern="120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Now you have some idea about the foundational principles, we will walk through some </a:t>
            </a:r>
            <a:r>
              <a:rPr lang="en-US" b="1">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a:solidFill>
                <a:schemeClr val="tx1"/>
              </a:solidFill>
              <a:effectLst/>
              <a:latin typeface="Segoe "/>
              <a:ea typeface="+mn-ea"/>
              <a:cs typeface="+mn-cs"/>
            </a:endParaRP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9/3/2021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&lt;Talking points&gt; </a:t>
            </a:r>
            <a:r>
              <a:rPr lang="en-US" b="0"/>
              <a:t>Cover these are a sample of the quality inhibitors to look out and that could be addressed by the guidance included in Microsoft WAF. Recommendation to mention at least one from each pillar and provide additional details on that as examples of what impact these inhibitors may have. It is not a deep technical conversation. Main goal is to represent both the breadth and depth of guidance provided by Microsoft.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a:t>
            </a:r>
            <a:r>
              <a:rPr lang="en-US" b="0"/>
              <a:t>How you can get started to leverage all this in your customer engagements?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9/3/2021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9/3/2021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5" Type="http://schemas.openxmlformats.org/officeDocument/2006/relationships/image" Target="../media/image42.emf"/><Relationship Id="rId4" Type="http://schemas.openxmlformats.org/officeDocument/2006/relationships/image" Target="../media/image41.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7.jpe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33D9-CBD0-4129-AD31-9E911B4A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906C10-64AE-46B4-AA71-EED019C00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6D60E-B546-4547-8F32-1BC06FE8528F}"/>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5" name="Footer Placeholder 4">
            <a:extLst>
              <a:ext uri="{FF2B5EF4-FFF2-40B4-BE49-F238E27FC236}">
                <a16:creationId xmlns:a16="http://schemas.microsoft.com/office/drawing/2014/main" id="{2313CBB3-EDB8-4F93-8650-B36C52B5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BEA7-0271-4CD7-878E-7624312C1A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705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71DF-9AF0-4AD0-802C-5AEEF649D7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C661F-C53A-4B6F-877D-4CC57FEC8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F86D5-1688-4CAA-BCC6-07FB104FB9C1}"/>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5" name="Footer Placeholder 4">
            <a:extLst>
              <a:ext uri="{FF2B5EF4-FFF2-40B4-BE49-F238E27FC236}">
                <a16:creationId xmlns:a16="http://schemas.microsoft.com/office/drawing/2014/main" id="{AB19360A-6FFC-472E-9F51-D9F538AA1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7CB84-CBBC-4232-A23F-6B37349B0E3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26215712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9865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88311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547639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1997917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028986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580696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92768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396539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losing slid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1059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Closing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949604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03DBC-43F0-4BA7-938F-354A5E35A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37367E-F059-4AD2-9C02-22540C8DF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BD96C-C1BE-4EE8-BFE1-AD7C223A88B8}"/>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5" name="Footer Placeholder 4">
            <a:extLst>
              <a:ext uri="{FF2B5EF4-FFF2-40B4-BE49-F238E27FC236}">
                <a16:creationId xmlns:a16="http://schemas.microsoft.com/office/drawing/2014/main" id="{DFF9DDE0-EF29-455E-A0C6-C924B550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5DA0A-BC6F-4F8A-96AF-CB6929C1C2F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0974919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670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9/3/2021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572972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fld id="{E5FE2A72-FE3A-FD48-8632-C4B650C16E2F}" type="datetimeFigureOut">
              <a:rPr lang="en-US" smtClean="0"/>
              <a:t>9/3/2021</a:t>
            </a:fld>
            <a:endParaRPr lang="en-US"/>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fld id="{770BB09B-9597-1F4E-87A6-86301A047A3C}" type="slidenum">
              <a:rPr lang="en-US" smtClean="0"/>
              <a:t>‹#›</a:t>
            </a:fld>
            <a:endParaRPr lang="en-US"/>
          </a:p>
        </p:txBody>
      </p:sp>
    </p:spTree>
    <p:extLst>
      <p:ext uri="{BB962C8B-B14F-4D97-AF65-F5344CB8AC3E}">
        <p14:creationId xmlns:p14="http://schemas.microsoft.com/office/powerpoint/2010/main" val="2478623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3C3510-EE5E-4EE3-8477-0346B7DD20C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1160423"/>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642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457200" y="457200"/>
            <a:ext cx="11299371" cy="622664"/>
          </a:xfrm>
        </p:spPr>
        <p:txBody>
          <a:bodyPr lIns="0">
            <a:noAutofit/>
          </a:bodyPr>
          <a:lstStyle>
            <a:lvl1pPr marL="0" indent="0" algn="l">
              <a:buNone/>
              <a:defRPr sz="2800" b="0"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Tree>
    <p:extLst>
      <p:ext uri="{BB962C8B-B14F-4D97-AF65-F5344CB8AC3E}">
        <p14:creationId xmlns:p14="http://schemas.microsoft.com/office/powerpoint/2010/main" val="338590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738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3577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50299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135587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57095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87651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624059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32644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305928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790840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158611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5989117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6082528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36445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6805065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95218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836936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400675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6388952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212023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409167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05345522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4641456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745226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7365145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507186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84641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289985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801354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173714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489862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5637"/>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0037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079291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97280392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2431011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422128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361872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555984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652021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5570785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3963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86096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289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43412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52887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57557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4A51-174E-403D-BDFA-FAEDB911D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3D310-5580-49DD-AAAF-69177A3340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21256-EB7D-4235-AF60-E18AA7BEEC4D}"/>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5" name="Footer Placeholder 4">
            <a:extLst>
              <a:ext uri="{FF2B5EF4-FFF2-40B4-BE49-F238E27FC236}">
                <a16:creationId xmlns:a16="http://schemas.microsoft.com/office/drawing/2014/main" id="{B1FD687B-0407-4670-8932-B6387777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E71D3-B9E2-41F2-B0ED-CB3868051DE6}"/>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10694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88137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51246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65207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2100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2778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77145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37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4211443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1633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83449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5F22-6841-4CEC-8098-14928A196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600E3-3686-462C-8855-3F2B851B2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749AC-9E84-45D7-8608-4947262B432E}"/>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5" name="Footer Placeholder 4">
            <a:extLst>
              <a:ext uri="{FF2B5EF4-FFF2-40B4-BE49-F238E27FC236}">
                <a16:creationId xmlns:a16="http://schemas.microsoft.com/office/drawing/2014/main" id="{8659BA67-626C-4D85-B93D-F1BA79ED7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0458E-2B0B-4273-A4DA-A58054E9793A}"/>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524739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215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638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01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57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56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375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3577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064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197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8B55-8614-434B-8DF6-059633113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E9584-261B-4D29-B03C-FA6BED7511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CEF5A3-29DF-4975-ADE6-0DD0AFCF1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8416C6-612C-45AF-9F03-A2742CA531D4}"/>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6" name="Footer Placeholder 5">
            <a:extLst>
              <a:ext uri="{FF2B5EF4-FFF2-40B4-BE49-F238E27FC236}">
                <a16:creationId xmlns:a16="http://schemas.microsoft.com/office/drawing/2014/main" id="{F533ABFE-8023-4CF9-8AA1-FD135B57E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3BFA5-CA06-410A-8041-0C6468F582F3}"/>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5332273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3972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7725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0175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2831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0793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6796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724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268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346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003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120E-F889-465B-BE44-2D931AF85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04378-D1F7-4BB2-B622-E5F90E914A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2E101-A00B-494F-8D8A-451A993267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C887C-213F-48E1-A068-897C2F522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FDABF5-732B-4405-8EB6-191B8BB268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8769BB-6895-4408-9CED-639EEBE09411}"/>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8" name="Footer Placeholder 7">
            <a:extLst>
              <a:ext uri="{FF2B5EF4-FFF2-40B4-BE49-F238E27FC236}">
                <a16:creationId xmlns:a16="http://schemas.microsoft.com/office/drawing/2014/main" id="{15DB67BB-9444-452F-9B15-43421516E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0B87F-6E76-48F2-8A8F-506BF813FBCF}"/>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360240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6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6644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085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86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12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0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420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9247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90038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9/3/2021</a:t>
            </a:fld>
            <a:endParaRPr lang="en-US"/>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a:p>
        </p:txBody>
      </p:sp>
    </p:spTree>
    <p:extLst>
      <p:ext uri="{BB962C8B-B14F-4D97-AF65-F5344CB8AC3E}">
        <p14:creationId xmlns:p14="http://schemas.microsoft.com/office/powerpoint/2010/main" val="34884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4989-CBE1-422D-8214-C6C4015703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DE8391-9A35-459A-8CB9-82022C673083}"/>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4" name="Footer Placeholder 3">
            <a:extLst>
              <a:ext uri="{FF2B5EF4-FFF2-40B4-BE49-F238E27FC236}">
                <a16:creationId xmlns:a16="http://schemas.microsoft.com/office/drawing/2014/main" id="{815A3406-CAE4-4BE5-AA69-BB4895961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4107E7-F3F9-4610-A90E-D98C6916ED87}"/>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493606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46045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26866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008299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378046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26019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25009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149145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532581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362628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21534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E8D3-2FD7-4975-A1FC-B2EB048541BA}"/>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3" name="Footer Placeholder 2">
            <a:extLst>
              <a:ext uri="{FF2B5EF4-FFF2-40B4-BE49-F238E27FC236}">
                <a16:creationId xmlns:a16="http://schemas.microsoft.com/office/drawing/2014/main" id="{A4AAEDB6-4567-42B8-B06B-7FC999F360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792AA-CA14-4882-8724-DF48B3FB9924}"/>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1422761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7071116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09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20150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7371104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523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9472115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097143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548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402710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71247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00F1-796B-4F5C-93D7-3009862BE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011E-4495-40F9-8E1D-F8B07E412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0CDEC-FCFA-4F33-B687-DD864F3F4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C6BA5-478F-4CF2-A822-2B99782CCC59}"/>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6" name="Footer Placeholder 5">
            <a:extLst>
              <a:ext uri="{FF2B5EF4-FFF2-40B4-BE49-F238E27FC236}">
                <a16:creationId xmlns:a16="http://schemas.microsoft.com/office/drawing/2014/main" id="{FD052562-8665-42C0-BE23-BD5D3AC42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9FED4-64A6-42FC-84E5-BF8E6546A95E}"/>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7218489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716828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1484467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2487265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363743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54856171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736893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64474986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05280392"/>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p:nvPicPr>
        <p:blipFill rotWithShape="1">
          <a:blip r:embed="rId3">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120903898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056803071"/>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F925-04C9-4E56-82FC-CC7AC0F73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2EDB0E-6CEB-4CE9-A3B9-77C1F00E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C0D832-38C5-4AB5-92E4-3742BE0D8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5A33-3321-4FB6-BB57-86F71F7FE702}"/>
              </a:ext>
            </a:extLst>
          </p:cNvPr>
          <p:cNvSpPr>
            <a:spLocks noGrp="1"/>
          </p:cNvSpPr>
          <p:nvPr>
            <p:ph type="dt" sz="half" idx="10"/>
          </p:nvPr>
        </p:nvSpPr>
        <p:spPr/>
        <p:txBody>
          <a:bodyPr/>
          <a:lstStyle/>
          <a:p>
            <a:fld id="{329C081E-9B66-4AF8-A649-B70F0DB58386}" type="datetimeFigureOut">
              <a:rPr lang="en-US" smtClean="0"/>
              <a:t>9/3/2021</a:t>
            </a:fld>
            <a:endParaRPr lang="en-US"/>
          </a:p>
        </p:txBody>
      </p:sp>
      <p:sp>
        <p:nvSpPr>
          <p:cNvPr id="6" name="Footer Placeholder 5">
            <a:extLst>
              <a:ext uri="{FF2B5EF4-FFF2-40B4-BE49-F238E27FC236}">
                <a16:creationId xmlns:a16="http://schemas.microsoft.com/office/drawing/2014/main" id="{15E263F4-0368-4AD3-A466-12C0BAFE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B7E24-9F62-4A74-8226-7D3B59D3CD3C}"/>
              </a:ext>
            </a:extLst>
          </p:cNvPr>
          <p:cNvSpPr>
            <a:spLocks noGrp="1"/>
          </p:cNvSpPr>
          <p:nvPr>
            <p:ph type="sldNum" sz="quarter" idx="12"/>
          </p:nvPr>
        </p:nvSpPr>
        <p:spPr/>
        <p:txBody>
          <a:bodyPr/>
          <a:lstStyle/>
          <a:p>
            <a:fld id="{32D656A0-9C83-4D20-9FEF-7ABAD3B2106F}" type="slidenum">
              <a:rPr lang="en-US" smtClean="0"/>
              <a:t>‹#›</a:t>
            </a:fld>
            <a:endParaRPr lang="en-US"/>
          </a:p>
        </p:txBody>
      </p:sp>
    </p:spTree>
    <p:extLst>
      <p:ext uri="{BB962C8B-B14F-4D97-AF65-F5344CB8AC3E}">
        <p14:creationId xmlns:p14="http://schemas.microsoft.com/office/powerpoint/2010/main" val="34222712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249127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7781102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407248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349268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844825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81832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4611099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621959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3516684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7984894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image" Target="../media/image3.emf"/><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theme" Target="../theme/theme4.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image" Target="../media/image12.png"/><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41" Type="http://schemas.openxmlformats.org/officeDocument/2006/relationships/slideLayout" Target="../slideLayouts/slideLayout118.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theme" Target="../theme/theme5.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image" Target="../media/image12.png"/><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theme" Target="../theme/theme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88B61-F3D3-4C1A-B77F-8EE5445D6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E67BD7-3602-499A-91C1-3F30D8F56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39313-CE5E-400B-8A61-852B72DDE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C081E-9B66-4AF8-A649-B70F0DB58386}" type="datetimeFigureOut">
              <a:rPr lang="en-US" smtClean="0"/>
              <a:t>9/3/2021</a:t>
            </a:fld>
            <a:endParaRPr lang="en-US"/>
          </a:p>
        </p:txBody>
      </p:sp>
      <p:sp>
        <p:nvSpPr>
          <p:cNvPr id="5" name="Footer Placeholder 4">
            <a:extLst>
              <a:ext uri="{FF2B5EF4-FFF2-40B4-BE49-F238E27FC236}">
                <a16:creationId xmlns:a16="http://schemas.microsoft.com/office/drawing/2014/main" id="{8D5C2582-A9B7-44C8-8584-2BD00F97D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390BBA-39AC-44CA-9933-89EE0FE7F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D656A0-9C83-4D20-9FEF-7ABAD3B2106F}" type="slidenum">
              <a:rPr lang="en-US" smtClean="0"/>
              <a:t>‹#›</a:t>
            </a:fld>
            <a:endParaRPr lang="en-US"/>
          </a:p>
        </p:txBody>
      </p:sp>
    </p:spTree>
    <p:extLst>
      <p:ext uri="{BB962C8B-B14F-4D97-AF65-F5344CB8AC3E}">
        <p14:creationId xmlns:p14="http://schemas.microsoft.com/office/powerpoint/2010/main" val="210180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9633967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285872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1803284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4812872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98101076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bin"/></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azure/architecture/framework/security/design-identity-role-definitions" TargetMode="External"/><Relationship Id="rId3" Type="http://schemas.openxmlformats.org/officeDocument/2006/relationships/image" Target="../media/image58.png"/><Relationship Id="rId7" Type="http://schemas.openxmlformats.org/officeDocument/2006/relationships/hyperlink" Target="https://docs.microsoft.com/azure/architecture/framework/security/deploy-governance#gated-approval-process"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deploy-governance#minimize-access" TargetMode="External"/><Relationship Id="rId5" Type="http://schemas.openxmlformats.org/officeDocument/2006/relationships/hyperlink" Target="https://docs.microsoft.com/azure/architecture/framework/security/deploy" TargetMode="External"/><Relationship Id="rId4" Type="http://schemas.openxmlformats.org/officeDocument/2006/relationships/hyperlink" Target="https://docs.microsoft.com/azure/active-directory/roles/security-emergency-access"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azure/architecture/framework/security/design-network-endpoints#mitigate-ddos-attacks" TargetMode="External"/><Relationship Id="rId3" Type="http://schemas.openxmlformats.org/officeDocument/2006/relationships/image" Target="../media/image58.png"/><Relationship Id="rId7" Type="http://schemas.openxmlformats.org/officeDocument/2006/relationships/hyperlink" Target="https://docs.microsoft.com/azure/architecture/framework/security/design-network-segmentation"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design-network-connectivity#communication-with-backend-services" TargetMode="External"/><Relationship Id="rId5" Type="http://schemas.openxmlformats.org/officeDocument/2006/relationships/hyperlink" Target="https://docs.microsoft.com/azure/architecture/framework/security/design-network-endpoints#web-application-firewalls-wafs" TargetMode="External"/><Relationship Id="rId4" Type="http://schemas.openxmlformats.org/officeDocument/2006/relationships/hyperlink" Target="https://docs.microsoft.com/azure/security/fundamentals/network-best-practices?bc=%2fazure%2farchitecture%2fbread%2ftoc.json&amp;toc=%2fazure%2farchitecture%2ftoc.json#adopt-a-zero-trust-approach"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azure/architecture/framework/security/monitor-test#penetration-testing-pentesting" TargetMode="External"/><Relationship Id="rId3" Type="http://schemas.openxmlformats.org/officeDocument/2006/relationships/image" Target="../media/image58.png"/><Relationship Id="rId7" Type="http://schemas.openxmlformats.org/officeDocument/2006/relationships/hyperlink" Target="https://docs.microsoft.com/azure/architecture/framework/security/deploy-code#credential-scanning"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deploy-infrastructure#build-environments" TargetMode="External"/><Relationship Id="rId5" Type="http://schemas.openxmlformats.org/officeDocument/2006/relationships/hyperlink" Target="https://docs.microsoft.com/azure/security-center/container-security" TargetMode="External"/><Relationship Id="rId4" Type="http://schemas.openxmlformats.org/officeDocument/2006/relationships/hyperlink" Target="https://docs.microsoft.com/azure/architecture/framework/security/deploy-governance#gated-approval-proces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azure/automation/update-management/overview" TargetMode="External"/><Relationship Id="rId3" Type="http://schemas.openxmlformats.org/officeDocument/2006/relationships/image" Target="../media/image58.png"/><Relationship Id="rId7" Type="http://schemas.openxmlformats.org/officeDocument/2006/relationships/hyperlink" Target="https://info.microsoft.com/rs/157-GQE-382/images/EN-US-CNTNT-emergency-doc-digital.pdf"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key-vault/secrets/tutorial-rotation-dual" TargetMode="External"/><Relationship Id="rId5" Type="http://schemas.openxmlformats.org/officeDocument/2006/relationships/hyperlink" Target="https://docs.microsoft.com/azure/key-vault/general/secure-your-key-vault" TargetMode="External"/><Relationship Id="rId4" Type="http://schemas.openxmlformats.org/officeDocument/2006/relationships/hyperlink" Target="https://docs.microsoft.com/azure/architecture/framework/security/security-operations"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azure/cloud-adoption-framework/get-started/security#step-3-develop-a-security-plan" TargetMode="External"/><Relationship Id="rId3" Type="http://schemas.openxmlformats.org/officeDocument/2006/relationships/image" Target="../media/image58.png"/><Relationship Id="rId7" Type="http://schemas.openxmlformats.org/officeDocument/2006/relationships/hyperlink" Target="https://docs.microsoft.com/azure/governance/policy/concepts/azure-security-benchmark-baseline"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architecture/framework/security/resilience#containing-attacker-access" TargetMode="External"/><Relationship Id="rId5" Type="http://schemas.openxmlformats.org/officeDocument/2006/relationships/hyperlink" Target="https://docs.microsoft.com/azure/architecture/framework/security/design-threat-model#3--mitigate-the-identified-threats" TargetMode="External"/><Relationship Id="rId4" Type="http://schemas.openxmlformats.org/officeDocument/2006/relationships/hyperlink" Target="https://docs.microsoft.com/azure/security-center/azure-defender"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azure/architecture/framework/Security/governance#security-team-visibility" TargetMode="External"/><Relationship Id="rId3" Type="http://schemas.openxmlformats.org/officeDocument/2006/relationships/image" Target="../media/image58.png"/><Relationship Id="rId7" Type="http://schemas.openxmlformats.org/officeDocument/2006/relationships/hyperlink" Target="https://docs.microsoft.com/azure/architecture/framework/security/monitor-security-operations#incident-response"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microsoft.com/azure/search/cognitive-search-skill-pii-detection" TargetMode="External"/><Relationship Id="rId5" Type="http://schemas.openxmlformats.org/officeDocument/2006/relationships/hyperlink" Target="https://docs.microsoft.com/azure/architecture/framework/Security/governance#manage-connected-tenants" TargetMode="External"/><Relationship Id="rId4" Type="http://schemas.openxmlformats.org/officeDocument/2006/relationships/hyperlink" Target="https://docs.microsoft.com/azure/architecture/framework/security/monitor-identity-network#review-identity-risk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www.ibm.com/security/digital-assets/cost-data-breach-report/#/" TargetMode="External"/><Relationship Id="rId2" Type="http://schemas.openxmlformats.org/officeDocument/2006/relationships/notesSlide" Target="../notesSlides/notesSlide3.xml"/><Relationship Id="rId1" Type="http://schemas.openxmlformats.org/officeDocument/2006/relationships/slideLayout" Target="../slideLayouts/slideLayout14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notesSlide" Target="../notesSlides/notesSlide4.xml"/><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slideLayout" Target="../slideLayouts/slideLayout111.xml"/><Relationship Id="rId1" Type="http://schemas.openxmlformats.org/officeDocument/2006/relationships/tags" Target="../tags/tag1.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2.xml"/><Relationship Id="rId1" Type="http://schemas.openxmlformats.org/officeDocument/2006/relationships/tags" Target="../tags/tag2.xml"/><Relationship Id="rId5" Type="http://schemas.openxmlformats.org/officeDocument/2006/relationships/image" Target="../media/image57.png"/><Relationship Id="rId4" Type="http://schemas.openxmlformats.org/officeDocument/2006/relationships/hyperlink" Target="https://aka.ms/wellarchitecture/framework"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3.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4.xml"/><Relationship Id="rId5" Type="http://schemas.openxmlformats.org/officeDocument/2006/relationships/image" Target="../media/image57.png"/><Relationship Id="rId4" Type="http://schemas.openxmlformats.org/officeDocument/2006/relationships/hyperlink" Target="https://aka.ms/wellarchitected/framewo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50024" y="1775364"/>
            <a:ext cx="10854270" cy="1793104"/>
          </a:xfrm>
        </p:spPr>
        <p:txBody>
          <a:bodyPr/>
          <a:lstStyle/>
          <a:p>
            <a:r>
              <a:rPr lang="en-US" sz="3600">
                <a:solidFill>
                  <a:srgbClr val="0070C0"/>
                </a:solidFill>
                <a:cs typeface="Aharoni" panose="020B0604020202020204" pitchFamily="2" charset="-79"/>
              </a:rPr>
              <a:t>Microsoft</a:t>
            </a:r>
            <a:r>
              <a:rPr lang="en-US" sz="4000" spc="-147">
                <a:solidFill>
                  <a:srgbClr val="44C4D9"/>
                </a:solidFill>
                <a:latin typeface="Segoe UI Semibold" panose="020B0702040204020203" pitchFamily="34" charset="0"/>
                <a:cs typeface="Segoe UI Semibold" panose="020B0702040204020203" pitchFamily="34" charset="0"/>
              </a:rPr>
              <a:t> </a:t>
            </a:r>
            <a:r>
              <a:rPr lang="en-US" sz="3600">
                <a:solidFill>
                  <a:srgbClr val="0070C0"/>
                </a:solidFill>
                <a:cs typeface="Aharoni" panose="020B0604020202020204" pitchFamily="2" charset="-79"/>
              </a:rPr>
              <a:t>Azure</a:t>
            </a:r>
            <a:r>
              <a:rPr lang="en-US" sz="3600" spc="-147">
                <a:solidFill>
                  <a:srgbClr val="44C4D9"/>
                </a:solidFill>
                <a:latin typeface="Segoe UI Semibold" panose="020B0702040204020203" pitchFamily="34" charset="0"/>
                <a:cs typeface="Segoe UI Semibold" panose="020B0702040204020203" pitchFamily="34" charset="0"/>
              </a:rPr>
              <a:t> </a:t>
            </a:r>
            <a:r>
              <a:rPr lang="en-US" sz="3600" spc="-147">
                <a:solidFill>
                  <a:schemeClr val="bg1"/>
                </a:solidFill>
                <a:latin typeface="Segoe UI Semibold" panose="020B0702040204020203" pitchFamily="34" charset="0"/>
                <a:cs typeface="Segoe UI Semibold" panose="020B0702040204020203" pitchFamily="34" charset="0"/>
              </a:rPr>
              <a:t>Well-Architected Framework</a:t>
            </a:r>
            <a:endParaRPr lang="en-US" sz="3400" b="1">
              <a:solidFill>
                <a:srgbClr val="0070C0"/>
              </a:solidFill>
              <a:latin typeface="Segoe UI Semilight" panose="020B0402040204020203" pitchFamily="34" charset="0"/>
              <a:cs typeface="Segoe UI Semilight" panose="020B0402040204020203" pitchFamily="34" charset="0"/>
            </a:endParaRPr>
          </a:p>
        </p:txBody>
      </p:sp>
      <p:sp>
        <p:nvSpPr>
          <p:cNvPr id="6" name="Text Placeholder 5">
            <a:extLst>
              <a:ext uri="{FF2B5EF4-FFF2-40B4-BE49-F238E27FC236}">
                <a16:creationId xmlns:a16="http://schemas.microsoft.com/office/drawing/2014/main" id="{ABA12F99-4DE6-42BB-BAC0-32965280D26D}"/>
              </a:ext>
            </a:extLst>
          </p:cNvPr>
          <p:cNvSpPr>
            <a:spLocks noGrp="1"/>
          </p:cNvSpPr>
          <p:nvPr>
            <p:ph type="body" sz="quarter" idx="15"/>
          </p:nvPr>
        </p:nvSpPr>
        <p:spPr>
          <a:xfrm>
            <a:off x="442466" y="4350114"/>
            <a:ext cx="9602819" cy="1253732"/>
          </a:xfrm>
        </p:spPr>
        <p:txBody>
          <a:bodyPr>
            <a:normAutofit/>
          </a:bodyPr>
          <a:lstStyle/>
          <a:p>
            <a:pPr marL="0" indent="0">
              <a:spcBef>
                <a:spcPts val="0"/>
              </a:spcBef>
              <a:buNone/>
            </a:pPr>
            <a:r>
              <a:rPr lang="en-US" sz="2400">
                <a:latin typeface="Segoe UI Semilight" panose="020B0402040204020203" pitchFamily="34" charset="0"/>
                <a:cs typeface="Segoe UI Semilight" panose="020B0402040204020203" pitchFamily="34" charset="0"/>
              </a:rPr>
              <a:t>[Name]</a:t>
            </a:r>
          </a:p>
          <a:p>
            <a:pPr marL="0" indent="0">
              <a:spcBef>
                <a:spcPts val="0"/>
              </a:spcBef>
              <a:buNone/>
            </a:pPr>
            <a:r>
              <a:rPr lang="en-US">
                <a:latin typeface="Segoe UI Semilight" panose="020B0402040204020203" pitchFamily="34" charset="0"/>
                <a:cs typeface="Segoe UI Semilight" panose="020B0402040204020203" pitchFamily="34" charset="0"/>
              </a:rPr>
              <a:t>[Title]</a:t>
            </a:r>
          </a:p>
          <a:p>
            <a:pPr marL="0" indent="0">
              <a:spcBef>
                <a:spcPts val="0"/>
              </a:spcBef>
              <a:buNone/>
            </a:pPr>
            <a:r>
              <a:rPr lang="en-US">
                <a:latin typeface="Segoe UI Semilight" panose="020B0402040204020203" pitchFamily="34" charset="0"/>
                <a:cs typeface="Segoe UI Semilight" panose="020B0402040204020203" pitchFamily="34" charset="0"/>
              </a:rPr>
              <a:t>[Organization Name]</a:t>
            </a:r>
          </a:p>
        </p:txBody>
      </p:sp>
    </p:spTree>
    <p:extLst>
      <p:ext uri="{BB962C8B-B14F-4D97-AF65-F5344CB8AC3E}">
        <p14:creationId xmlns:p14="http://schemas.microsoft.com/office/powerpoint/2010/main" val="1452590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1015663"/>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a:t>
            </a:r>
            <a:r>
              <a:rPr lang="en-US" sz="2400" b="1" dirty="0" err="1">
                <a:latin typeface="Segoe UI" panose="020B0502040204020203" pitchFamily="34" charset="0"/>
                <a:cs typeface="Segoe UI" panose="020B0502040204020203" pitchFamily="34" charset="0"/>
              </a:rPr>
              <a:t>Domain_Title</a:t>
            </a:r>
            <a:r>
              <a:rPr lang="en-US" sz="2400" b="1" dirty="0">
                <a:latin typeface="Segoe UI" panose="020B0502040204020203" pitchFamily="34" charset="0"/>
                <a:cs typeface="Segoe UI" panose="020B0502040204020203" pitchFamily="34" charset="0"/>
              </a:rPr>
              <a:t>]</a:t>
            </a:r>
            <a:br>
              <a:rPr lang="en-US" dirty="0"/>
            </a:br>
            <a:br>
              <a:rPr lang="en-US" dirty="0"/>
            </a:b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[Sc]</a:t>
            </a: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Domain_Description</a:t>
            </a:r>
            <a:r>
              <a:rPr lang="en-US" sz="1200" dirty="0">
                <a:latin typeface="Segoe UI" panose="020B0502040204020203" pitchFamily="34" charset="0"/>
                <a:cs typeface="Segoe UI" panose="020B0502040204020203" pitchFamily="34" charset="0"/>
              </a:rPr>
              <a:t>]</a:t>
            </a: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dirty="0">
                <a:latin typeface="Segoe UI" panose="020B0502040204020203" pitchFamily="34" charset="0"/>
                <a:cs typeface="Segoe UI" panose="020B0502040204020203" pitchFamily="34" charset="0"/>
              </a:rPr>
              <a:t>Top X out of Y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[Placeholder_Text_1]</a:t>
            </a:r>
          </a:p>
        </p:txBody>
      </p:sp>
    </p:spTree>
    <p:extLst>
      <p:ext uri="{BB962C8B-B14F-4D97-AF65-F5344CB8AC3E}">
        <p14:creationId xmlns:p14="http://schemas.microsoft.com/office/powerpoint/2010/main" val="4120510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9" y="3463602"/>
            <a:ext cx="5203596" cy="1323439"/>
          </a:xfrm>
          <a:prstGeom prst="rect">
            <a:avLst/>
          </a:prstGeom>
          <a:noFill/>
        </p:spPr>
        <p:txBody>
          <a:bodyPr wrap="square" rtlCol="0">
            <a:spAutoFit/>
          </a:bodyPr>
          <a:lstStyle/>
          <a:p>
            <a:r>
              <a:rPr lang="en-US" sz="4000">
                <a:latin typeface="Segoe UI" panose="020B0502040204020203" pitchFamily="34" charset="0"/>
                <a:cs typeface="Segoe UI" panose="020B0502040204020203" pitchFamily="34" charset="0"/>
              </a:rPr>
              <a:t>Well-Architected Security Assessment</a:t>
            </a:r>
            <a:endParaRPr lang="en-US" sz="40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646331"/>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Report Generated On: 09-03-2021 13.03.20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02389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pic>
        <p:nvPicPr>
          <p:cNvPr id="6" name="Content Placeholder 5">
            <a:extLst>
              <a:ext uri="{FF2B5EF4-FFF2-40B4-BE49-F238E27FC236}">
                <a16:creationId xmlns:a16="http://schemas.microsoft.com/office/drawing/2014/main" id="{383AD9B0-33A9-4B75-AA70-F16F7BFA8C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85797" y="3060032"/>
            <a:ext cx="3397289" cy="531419"/>
          </a:xfrm>
        </p:spPr>
      </p:pic>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4</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1754326"/>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Assuring confidentiality, availability, and integrity of your Azure workload involves investing in security throughout the entire lifecycle of an application, from design and implementation to deployment and operations. A Well-Architected security maturity program w
ill enable you to begin optimizing the security of your workload and enhance your confidentiality, availability, and integrity assurances.</a:t>
            </a:r>
            <a:endParaRPr lang="en-US" sz="12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72</a:t>
            </a:r>
            <a:endParaRPr lang="en-US" dirty="0">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Operational Model &amp; DevOps</a:t>
            </a:r>
            <a:endParaRPr lang="en-US" dirty="0">
              <a:latin typeface="Segoe UI" panose="020B0502040204020203" pitchFamily="34" charset="0"/>
              <a:cs typeface="Segoe UI" panose="020B0502040204020203" pitchFamily="34" charset="0"/>
            </a:endParaRP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70</a:t>
            </a:r>
            <a:endParaRPr lang="en-US"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Networking &amp; Connectivity</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70</a:t>
            </a:r>
            <a:endParaRPr lang="en-US" dirty="0">
              <a:latin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Deployment &amp; Testing</a:t>
            </a:r>
            <a:endParaRPr lang="en-US" dirty="0">
              <a:latin typeface="Segoe UI" panose="020B0502040204020203" pitchFamily="34" charset="0"/>
              <a:cs typeface="Segoe UI" panose="020B0502040204020203" pitchFamily="34" charset="0"/>
            </a:endParaRP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69</a:t>
            </a:r>
            <a:endParaRPr lang="en-US" dirty="0">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Operational Procedures</a:t>
            </a:r>
            <a:endParaRPr lang="en-US" dirty="0">
              <a:latin typeface="Segoe UI" panose="020B0502040204020203" pitchFamily="34" charset="0"/>
              <a:cs typeface="Segoe UI" panose="020B0502040204020203" pitchFamily="34" charset="0"/>
            </a:endParaRP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66</a:t>
            </a:r>
            <a:endParaRPr lang="en-US" dirty="0">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Application Design</a:t>
            </a:r>
            <a:endParaRPr lang="en-US" dirty="0">
              <a:latin typeface="Segoe UI" panose="020B0502040204020203" pitchFamily="34" charset="0"/>
              <a:cs typeface="Segoe UI" panose="020B0502040204020203" pitchFamily="34" charset="0"/>
            </a:endParaRP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64</a:t>
            </a:r>
            <a:endParaRPr lang="en-US" dirty="0">
              <a:latin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Health Modeling &amp; Monitoring</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63</a:t>
            </a:r>
            <a:endParaRPr lang="en-US" dirty="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Security &amp; Compliance</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
        <p:nvSpPr>
          <p:cNvPr id="12" name="TextBox 11">
            <a:extLst>
              <a:ext uri="{FF2B5EF4-FFF2-40B4-BE49-F238E27FC236}">
                <a16:creationId xmlns:a16="http://schemas.microsoft.com/office/drawing/2014/main" id="{BF878C93-8775-4329-AC41-FB6E5F1F9E5D}"/>
              </a:ext>
            </a:extLst>
          </p:cNvPr>
          <p:cNvSpPr txBox="1"/>
          <p:nvPr/>
        </p:nvSpPr>
        <p:spPr>
          <a:xfrm>
            <a:off x="5379784" y="5820784"/>
            <a:ext cx="6481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50</a:t>
            </a:r>
            <a:endParaRPr lang="en-US"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EACA864-3795-4B65-93F0-66CF1A79BB5F}"/>
              </a:ext>
            </a:extLst>
          </p:cNvPr>
          <p:cNvSpPr txBox="1"/>
          <p:nvPr/>
        </p:nvSpPr>
        <p:spPr>
          <a:xfrm>
            <a:off x="6038856" y="5815969"/>
            <a:ext cx="4765959" cy="369332"/>
          </a:xfrm>
          <a:prstGeom prst="rect">
            <a:avLst/>
          </a:prstGeom>
          <a:noFill/>
        </p:spPr>
        <p:txBody>
          <a:bodyPr wrap="square" rtlCol="0">
            <a:spAutoFit/>
          </a:bodyPr>
          <a:lstStyle/>
          <a:p>
            <a:r>
              <a:rPr lang="en-US">
                <a:latin typeface="Segoe UI" panose="020B0502040204020203" pitchFamily="34" charset="0"/>
                <a:cs typeface="Segoe UI" panose="020B0502040204020203" pitchFamily="34" charset="0"/>
              </a:rPr>
              <a:t>Governance</a:t>
            </a:r>
            <a:endParaRPr lang="en-US" dirty="0">
              <a:latin typeface="Segoe UI" panose="020B0502040204020203" pitchFamily="34" charset="0"/>
              <a:cs typeface="Segoe UI" panose="020B0502040204020203" pitchFamily="34" charset="0"/>
            </a:endParaRPr>
          </a:p>
        </p:txBody>
      </p:sp>
      <p:pic>
        <p:nvPicPr>
          <p:cNvPr id="14" name="Picture 13" descr="AltText:FocusAreaScore0">
            <a:extLst>
              <a:ext uri="{FF2B5EF4-FFF2-40B4-BE49-F238E27FC236}">
                <a16:creationId xmlns:a16="http://schemas.microsoft.com/office/drawing/2014/main" id="{296B9A7F-40EE-4F45-9BD3-33136A53C4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855324"/>
            <a:ext cx="448073" cy="340281"/>
          </a:xfrm>
          <a:prstGeom prst="rect">
            <a:avLst/>
          </a:prstGeom>
        </p:spPr>
      </p:pic>
    </p:spTree>
    <p:extLst>
      <p:ext uri="{BB962C8B-B14F-4D97-AF65-F5344CB8AC3E}">
        <p14:creationId xmlns:p14="http://schemas.microsoft.com/office/powerpoint/2010/main" val="3766371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Operational Model &amp; DevOps</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72</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569660"/>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Operational Model &amp; DevOps is to clarify cloud operating models and the considerations that impact your cloud adoption strategy. Understanding your strategic direction, people organization, and governance, risk, and compliance (GRC) needs can help define your future state cloud operating model.</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10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308324"/>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Configure emergency access accounts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Adopt a formal DevSecOps approach to building and maintaining software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Clearly define CI/CD roles and permissions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Configure quality gate approvals in DevOps release process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Designate the parties responsible for specific functions in Azure</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1698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Networking &amp; Connectivity</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569660"/>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Network security considerations include strong network controls, logically segmentation, zero-trust approach, optimal routing, virtual appliance use, perimeter networks, dedicated WAN links, optimal uptime, disabling external access for common protocols, and securing critical Azure services to only required networks.</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13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554545"/>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Adopt a zero trust approach</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Protect all public endpoints with appropriate controls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Restrict access to backend services to a minimal set of public IP addresses, only those who really need it</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Establish a unified enterprise segmentation strategy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Mitigate DDoS attacks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3858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Deployment &amp; Testing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70</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754326"/>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Deployment &amp; Testing for Azure workloads allows to quickly provision dev/test and pre-production environments to deliver secure products, applications, and services. This model defines an set of practices that combine software development and IT operations, to shorten the development cycle and provide continuous delivery with high quality and strong security controls.</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8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800767"/>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Implement a branch policy strategy to enhance DevOps security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Scan container workloads for vulnerabilities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Apply security controls to self-hosted build agents in the same manner as with other Azure IaaS VMs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Integrate code scanning tools within CI/CD pipeline</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Use penetration testing and red team exercises to validate security defenses for this workload</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76227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Operational Procedures</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69</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384995"/>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Operational Procedures ensure Azure workloads adhere to organizational security requirements throughout the post deployment lifecycle. These procedures focus on configuration &amp; secrets management, patch &amp; update processes, and incident response.</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10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554545"/>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Establish a security operations center (SOC)</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Define an access model for keys and secrets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Establish a process for key management and automatic key rotation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Establish an incident response plan and perform periodically a simulated execution</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Implement a solution to configure unique local admin credentials</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351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Application Design</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66</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1384995"/>
          </a:xfrm>
          <a:prstGeom prst="rect">
            <a:avLst/>
          </a:prstGeom>
          <a:noFill/>
        </p:spPr>
        <p:txBody>
          <a:bodyPr wrap="square" rtlCol="0">
            <a:spAutoFit/>
          </a:bodyPr>
          <a:lstStyle/>
          <a:p>
            <a:pPr algn="ctr"/>
            <a:r>
              <a:rPr lang="en-US" sz="1200">
                <a:latin typeface="Segoe UI" panose="020B0502040204020203" pitchFamily="34" charset="0"/>
                <a:cs typeface="Segoe UI" panose="020B0502040204020203" pitchFamily="34" charset="0"/>
              </a:rPr>
              <a:t>Application design for security is critical to ensuring confidentiality, availability, and integrity of cloud workloads. Designing an application requires putting in place security concepts and procedures within application code, application services, and the application hosting platform.</a:t>
            </a: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15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2554545"/>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Implement threat protection for the workload</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Implement established processes and timelines to deploy mitigations for identified threats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Implement security strategy to contain attacker access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Define security requirements for the workload</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Develop a security plan</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1540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Health Modeling &amp; Monitoring</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a:latin typeface="Segoe UI" panose="020B0502040204020203" pitchFamily="34" charset="0"/>
                <a:cs typeface="Segoe UI" panose="020B0502040204020203" pitchFamily="34" charset="0"/>
              </a:rPr>
              <a:t>64</a:t>
            </a:r>
            <a:endParaRPr lang="en-US" sz="2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endParaRPr lang="en-US" sz="1200" dirty="0">
              <a:latin typeface="Segoe UI" panose="020B0502040204020203" pitchFamily="34" charset="0"/>
              <a:cs typeface="Segoe UI" panose="020B0502040204020203"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a:latin typeface="Segoe UI" panose="020B0502040204020203" pitchFamily="34" charset="0"/>
                <a:cs typeface="Segoe UI" panose="020B0502040204020203" pitchFamily="34" charset="0"/>
              </a:rPr>
              <a:t>Top 5 out of 5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293209"/>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hlinkClick r:id="rId4"/>
              </a:rPr>
              <a:t>Establish a detection and response strategy for identity risks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5"/>
              </a:rPr>
              <a:t>Ensure all Azure environments that connect to your production environment/network apply your organization's policy and IT governance controls for security</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6"/>
              </a:rPr>
              <a:t>Automatically remove/obfuscate personally identifiable information (PII) for this workload</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7"/>
              </a:rPr>
              <a:t>Establish a SecOps team and monitor security related events</a:t>
            </a:r>
            <a:endParaRPr lang="en-US" sz="1600">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a:p>
            <a:r>
              <a:rPr lang="en-US" sz="1600">
                <a:latin typeface="Segoe UI" panose="020B0502040204020203" pitchFamily="34" charset="0"/>
                <a:cs typeface="Segoe UI" panose="020B0502040204020203" pitchFamily="34" charset="0"/>
                <a:hlinkClick r:id="rId8"/>
              </a:rPr>
              <a:t>Define a process for aligning communication, investigation and hunting activities with the application team</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9017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2F025-1776-4403-B9D2-623921B955C4}"/>
              </a:ext>
            </a:extLst>
          </p:cNvPr>
          <p:cNvSpPr txBox="1"/>
          <p:nvPr/>
        </p:nvSpPr>
        <p:spPr>
          <a:xfrm>
            <a:off x="838200" y="416103"/>
            <a:ext cx="10108915" cy="461665"/>
          </a:xfrm>
          <a:prstGeom prst="rect">
            <a:avLst/>
          </a:prstGeom>
          <a:noFill/>
        </p:spPr>
        <p:txBody>
          <a:bodyPr wrap="square" rtlCol="0">
            <a:spAutoFit/>
          </a:bodyPr>
          <a:lstStyle/>
          <a:p>
            <a:r>
              <a:rPr lang="en-US" sz="2400" b="1">
                <a:latin typeface="Segoe UI" panose="020B0502040204020203" pitchFamily="34" charset="0"/>
                <a:cs typeface="Segoe UI" panose="020B0502040204020203" pitchFamily="34" charset="0"/>
              </a:rPr>
              <a:t>Security &amp; Compliance</a:t>
            </a:r>
            <a:endParaRPr lang="en-US" dirty="0"/>
          </a:p>
        </p:txBody>
      </p:sp>
      <p:pic>
        <p:nvPicPr>
          <p:cNvPr id="6" name="Content Placeholder 5">
            <a:extLst>
              <a:ext uri="{FF2B5EF4-FFF2-40B4-BE49-F238E27FC236}">
                <a16:creationId xmlns:a16="http://schemas.microsoft.com/office/drawing/2014/main" id="{798CF5FF-2C80-4834-B472-55E89D3978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70913" y="2768897"/>
            <a:ext cx="3246321" cy="507803"/>
          </a:xfrm>
        </p:spPr>
      </p:pic>
      <p:sp>
        <p:nvSpPr>
          <p:cNvPr id="7" name="TextBox 6">
            <a:extLst>
              <a:ext uri="{FF2B5EF4-FFF2-40B4-BE49-F238E27FC236}">
                <a16:creationId xmlns:a16="http://schemas.microsoft.com/office/drawing/2014/main" id="{084211DB-3DD5-4181-9098-B93AE002E96E}"/>
              </a:ext>
            </a:extLst>
          </p:cNvPr>
          <p:cNvSpPr txBox="1"/>
          <p:nvPr/>
        </p:nvSpPr>
        <p:spPr>
          <a:xfrm>
            <a:off x="1044700" y="3400536"/>
            <a:ext cx="1933449" cy="646331"/>
          </a:xfrm>
          <a:prstGeom prst="rect">
            <a:avLst/>
          </a:prstGeom>
          <a:noFill/>
        </p:spPr>
        <p:txBody>
          <a:bodyPr wrap="square" rtlCol="0">
            <a:spAutoFit/>
          </a:bodyPr>
          <a:lstStyle/>
          <a:p>
            <a:pPr algn="ctr"/>
            <a:r>
              <a:rPr lang="en-US" b="1" dirty="0">
                <a:latin typeface="Segoe UI" panose="020B0502040204020203" pitchFamily="34" charset="0"/>
                <a:cs typeface="Segoe UI" panose="020B0502040204020203" pitchFamily="34" charset="0"/>
              </a:rPr>
              <a:t>Focus Area Capability Score</a:t>
            </a:r>
          </a:p>
        </p:txBody>
      </p:sp>
      <p:sp>
        <p:nvSpPr>
          <p:cNvPr id="8" name="TextBox 7">
            <a:extLst>
              <a:ext uri="{FF2B5EF4-FFF2-40B4-BE49-F238E27FC236}">
                <a16:creationId xmlns:a16="http://schemas.microsoft.com/office/drawing/2014/main" id="{4B5C319F-B8B1-45BD-9E8E-CE6EA54E14C4}"/>
              </a:ext>
            </a:extLst>
          </p:cNvPr>
          <p:cNvSpPr txBox="1"/>
          <p:nvPr/>
        </p:nvSpPr>
        <p:spPr>
          <a:xfrm>
            <a:off x="1434346" y="4043662"/>
            <a:ext cx="1087526"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[Sc]</a:t>
            </a:r>
          </a:p>
        </p:txBody>
      </p:sp>
      <p:sp>
        <p:nvSpPr>
          <p:cNvPr id="9" name="TextBox 8">
            <a:extLst>
              <a:ext uri="{FF2B5EF4-FFF2-40B4-BE49-F238E27FC236}">
                <a16:creationId xmlns:a16="http://schemas.microsoft.com/office/drawing/2014/main" id="{B766487E-9ACD-4696-B909-0BD529DF9077}"/>
              </a:ext>
            </a:extLst>
          </p:cNvPr>
          <p:cNvSpPr txBox="1"/>
          <p:nvPr/>
        </p:nvSpPr>
        <p:spPr>
          <a:xfrm>
            <a:off x="589529" y="4606058"/>
            <a:ext cx="3127705"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Domain_Description</a:t>
            </a:r>
            <a:r>
              <a:rPr lang="en-US" sz="1200" dirty="0">
                <a:latin typeface="Segoe UI" panose="020B0502040204020203" pitchFamily="34" charset="0"/>
                <a:cs typeface="Segoe UI" panose="020B0502040204020203" pitchFamily="34" charset="0"/>
              </a:rPr>
              <a:t>]</a:t>
            </a:r>
          </a:p>
        </p:txBody>
      </p:sp>
      <p:pic>
        <p:nvPicPr>
          <p:cNvPr id="12" name="Picture 11" descr="A picture containing drawing&#10;&#10;Description automatically generated">
            <a:extLst>
              <a:ext uri="{FF2B5EF4-FFF2-40B4-BE49-F238E27FC236}">
                <a16:creationId xmlns:a16="http://schemas.microsoft.com/office/drawing/2014/main" id="{DD5139E9-65A9-4877-A3C4-11D1D88F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cxnSp>
        <p:nvCxnSpPr>
          <p:cNvPr id="14" name="Straight Connector 13">
            <a:extLst>
              <a:ext uri="{FF2B5EF4-FFF2-40B4-BE49-F238E27FC236}">
                <a16:creationId xmlns:a16="http://schemas.microsoft.com/office/drawing/2014/main" id="{7DFFB3DB-8742-4644-A164-270EE991FF51}"/>
              </a:ext>
            </a:extLst>
          </p:cNvPr>
          <p:cNvCxnSpPr/>
          <p:nvPr/>
        </p:nvCxnSpPr>
        <p:spPr>
          <a:xfrm>
            <a:off x="287959" y="6369978"/>
            <a:ext cx="1124506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6DAAD99-B0A4-4450-8DD7-E1274ABD2AC4}"/>
              </a:ext>
            </a:extLst>
          </p:cNvPr>
          <p:cNvSpPr txBox="1"/>
          <p:nvPr/>
        </p:nvSpPr>
        <p:spPr>
          <a:xfrm>
            <a:off x="4037743" y="1423542"/>
            <a:ext cx="6149084" cy="307777"/>
          </a:xfrm>
          <a:prstGeom prst="rect">
            <a:avLst/>
          </a:prstGeom>
          <a:noFill/>
        </p:spPr>
        <p:txBody>
          <a:bodyPr wrap="square" rtlCol="0">
            <a:spAutoFit/>
          </a:bodyPr>
          <a:lstStyle/>
          <a:p>
            <a:r>
              <a:rPr lang="en-US" sz="1400" b="1" dirty="0">
                <a:latin typeface="Segoe UI" panose="020B0502040204020203" pitchFamily="34" charset="0"/>
                <a:cs typeface="Segoe UI" panose="020B0502040204020203" pitchFamily="34" charset="0"/>
              </a:rPr>
              <a:t>Top X out of Y recommendations:</a:t>
            </a:r>
            <a:endParaRPr lang="en-US"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6C628AB-B86D-42DC-BED2-78A954B9C5FA}"/>
              </a:ext>
            </a:extLst>
          </p:cNvPr>
          <p:cNvSpPr txBox="1"/>
          <p:nvPr/>
        </p:nvSpPr>
        <p:spPr>
          <a:xfrm>
            <a:off x="4470363" y="2065106"/>
            <a:ext cx="7041830" cy="338554"/>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[Placeholder_Text_1]</a:t>
            </a:r>
          </a:p>
        </p:txBody>
      </p:sp>
    </p:spTree>
    <p:extLst>
      <p:ext uri="{BB962C8B-B14F-4D97-AF65-F5344CB8AC3E}">
        <p14:creationId xmlns:p14="http://schemas.microsoft.com/office/powerpoint/2010/main" val="3343445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4FE7FF"/>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915100" y="1714814"/>
            <a:ext cx="10285914" cy="4893647"/>
          </a:xfrm>
          <a:prstGeom prst="rect">
            <a:avLst/>
          </a:prstGeom>
          <a:noFill/>
        </p:spPr>
        <p:txBody>
          <a:bodyPr wrap="square" lIns="91440" tIns="45720" rIns="91440" bIns="45720" rtlCol="0" anchor="t">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Why is being Well-Architected important?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Overview: Microsoft Azure Well-Architected</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Overcoming workload quality inhibitors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Pillar Overviews: Cost Optimization, Operational Excellence, Performance Efficiency, Security</a:t>
            </a:r>
            <a:endParaRPr kumimoji="0" lang="en-US" sz="24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lt"/>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a:rPr>
              <a:t>How to get started with the Well-Architecture Framework</a:t>
            </a: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Wingdings"/>
              <a:buChar char="§"/>
              <a:tabLst/>
              <a:defRPr/>
            </a:pPr>
            <a:r>
              <a:rPr kumimoji="0" lang="en-US" sz="2400" b="0" i="0" u="none" strike="noStrike" kern="1200" cap="none" spc="0" normalizeH="0" baseline="0" noProof="0" dirty="0">
                <a:ln>
                  <a:noFill/>
                </a:ln>
                <a:solidFill>
                  <a:prstClr val="white"/>
                </a:solidFill>
                <a:effectLst/>
                <a:uLnTx/>
                <a:uFillTx/>
                <a:latin typeface="Segoe UI"/>
                <a:ea typeface="+mn-lt"/>
                <a:cs typeface="Segoe UI Light"/>
              </a:rPr>
              <a:t>Resources</a:t>
            </a:r>
            <a:endParaRPr kumimoji="0" lang="en-US" sz="2400" b="0" i="0" u="none" strike="noStrike" kern="1200" cap="none" spc="0" normalizeH="0" baseline="0" noProof="0" dirty="0">
              <a:ln>
                <a:noFill/>
              </a:ln>
              <a:solidFill>
                <a:prstClr val="white"/>
              </a:solidFill>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ClrTx/>
              <a:buSzTx/>
              <a:buFont typeface="Wingdings"/>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CD341D-0B59-4ACD-8DD5-75DA9C1D35B3}"/>
              </a:ext>
            </a:extLst>
          </p:cNvPr>
          <p:cNvSpPr>
            <a:spLocks noGrp="1"/>
          </p:cNvSpPr>
          <p:nvPr>
            <p:ph type="title"/>
          </p:nvPr>
        </p:nvSpPr>
        <p:spPr>
          <a:xfrm>
            <a:off x="455995" y="620428"/>
            <a:ext cx="6916943" cy="795089"/>
          </a:xfrm>
        </p:spPr>
        <p:txBody>
          <a:bodyPr/>
          <a:lstStyle/>
          <a:p>
            <a:r>
              <a:rPr lang="en-US" sz="3400">
                <a:solidFill>
                  <a:schemeClr val="bg1"/>
                </a:solidFill>
              </a:rPr>
              <a:t>Data breaches cost you</a:t>
            </a:r>
            <a:br>
              <a:rPr lang="en-US" sz="3400">
                <a:solidFill>
                  <a:schemeClr val="bg1"/>
                </a:solidFill>
              </a:rPr>
            </a:br>
            <a:r>
              <a:rPr lang="en-US" sz="3400">
                <a:solidFill>
                  <a:schemeClr val="bg1"/>
                </a:solidFill>
              </a:rPr>
              <a:t>—and your customers</a:t>
            </a:r>
            <a:endParaRPr lang="en-US">
              <a:solidFill>
                <a:schemeClr val="bg1"/>
              </a:solidFill>
            </a:endParaRPr>
          </a:p>
        </p:txBody>
      </p:sp>
      <p:sp>
        <p:nvSpPr>
          <p:cNvPr id="10" name="TextBox 9">
            <a:extLst>
              <a:ext uri="{FF2B5EF4-FFF2-40B4-BE49-F238E27FC236}">
                <a16:creationId xmlns:a16="http://schemas.microsoft.com/office/drawing/2014/main" id="{C8AEAE91-7B4E-411A-B4F6-FA4F06A5FB3F}"/>
              </a:ext>
            </a:extLst>
          </p:cNvPr>
          <p:cNvSpPr txBox="1"/>
          <p:nvPr/>
        </p:nvSpPr>
        <p:spPr>
          <a:xfrm>
            <a:off x="360064" y="1446967"/>
            <a:ext cx="67977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49" normalizeH="0" baseline="0" noProof="0" dirty="0">
                <a:ln w="3175">
                  <a:noFill/>
                </a:ln>
                <a:solidFill>
                  <a:srgbClr val="50E6FF"/>
                </a:solidFill>
                <a:effectLst/>
                <a:uLnTx/>
                <a:uFillTx/>
                <a:latin typeface="Segoe UI Semilight" panose="020B0402040204020203" pitchFamily="34" charset="0"/>
                <a:ea typeface="+mn-ea"/>
                <a:cs typeface="Segoe UI Semilight" panose="020B0402040204020203" pitchFamily="34" charset="0"/>
              </a:rPr>
              <a:t>Customers’ PII was the most frequently, and costliest compromised type of record per latest data breach study* </a:t>
            </a:r>
          </a:p>
        </p:txBody>
      </p:sp>
      <p:sp>
        <p:nvSpPr>
          <p:cNvPr id="49" name="TextBox 48">
            <a:extLst>
              <a:ext uri="{FF2B5EF4-FFF2-40B4-BE49-F238E27FC236}">
                <a16:creationId xmlns:a16="http://schemas.microsoft.com/office/drawing/2014/main" id="{8F33B37D-7F91-4E1A-92D5-E60CC9B316FE}"/>
              </a:ext>
            </a:extLst>
          </p:cNvPr>
          <p:cNvSpPr txBox="1"/>
          <p:nvPr/>
        </p:nvSpPr>
        <p:spPr>
          <a:xfrm>
            <a:off x="326065" y="2447814"/>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$3.86M</a:t>
            </a:r>
          </a:p>
        </p:txBody>
      </p:sp>
      <p:sp>
        <p:nvSpPr>
          <p:cNvPr id="47" name="TextBox 46">
            <a:extLst>
              <a:ext uri="{FF2B5EF4-FFF2-40B4-BE49-F238E27FC236}">
                <a16:creationId xmlns:a16="http://schemas.microsoft.com/office/drawing/2014/main" id="{940F6743-DA4A-48FC-A03D-6C0F226FEA74}"/>
              </a:ext>
            </a:extLst>
          </p:cNvPr>
          <p:cNvSpPr txBox="1"/>
          <p:nvPr/>
        </p:nvSpPr>
        <p:spPr>
          <a:xfrm>
            <a:off x="2794699" y="2570924"/>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Average total cost of a data breach</a:t>
            </a:r>
          </a:p>
        </p:txBody>
      </p:sp>
      <p:sp>
        <p:nvSpPr>
          <p:cNvPr id="51" name="TextBox 50">
            <a:extLst>
              <a:ext uri="{FF2B5EF4-FFF2-40B4-BE49-F238E27FC236}">
                <a16:creationId xmlns:a16="http://schemas.microsoft.com/office/drawing/2014/main" id="{5AFC8D0D-6C6F-4B98-A51A-D9E682DE8E74}"/>
              </a:ext>
            </a:extLst>
          </p:cNvPr>
          <p:cNvSpPr txBox="1"/>
          <p:nvPr/>
        </p:nvSpPr>
        <p:spPr>
          <a:xfrm>
            <a:off x="326065" y="320300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80%</a:t>
            </a:r>
          </a:p>
        </p:txBody>
      </p:sp>
      <p:sp>
        <p:nvSpPr>
          <p:cNvPr id="50" name="TextBox 49">
            <a:extLst>
              <a:ext uri="{FF2B5EF4-FFF2-40B4-BE49-F238E27FC236}">
                <a16:creationId xmlns:a16="http://schemas.microsoft.com/office/drawing/2014/main" id="{774F1AF7-7F0E-4E6E-88C6-03E7BADF6EE4}"/>
              </a:ext>
            </a:extLst>
          </p:cNvPr>
          <p:cNvSpPr txBox="1"/>
          <p:nvPr/>
        </p:nvSpPr>
        <p:spPr>
          <a:xfrm>
            <a:off x="2794699" y="3326118"/>
            <a:ext cx="487697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Number of breaches carried out with customer PII</a:t>
            </a:r>
          </a:p>
        </p:txBody>
      </p:sp>
      <p:sp>
        <p:nvSpPr>
          <p:cNvPr id="53" name="TextBox 52">
            <a:extLst>
              <a:ext uri="{FF2B5EF4-FFF2-40B4-BE49-F238E27FC236}">
                <a16:creationId xmlns:a16="http://schemas.microsoft.com/office/drawing/2014/main" id="{5A271B15-1B88-4603-B231-40199CB2D0C1}"/>
              </a:ext>
            </a:extLst>
          </p:cNvPr>
          <p:cNvSpPr txBox="1"/>
          <p:nvPr/>
        </p:nvSpPr>
        <p:spPr>
          <a:xfrm>
            <a:off x="326065" y="3958202"/>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$150</a:t>
            </a:r>
          </a:p>
        </p:txBody>
      </p:sp>
      <p:sp>
        <p:nvSpPr>
          <p:cNvPr id="52" name="TextBox 51">
            <a:extLst>
              <a:ext uri="{FF2B5EF4-FFF2-40B4-BE49-F238E27FC236}">
                <a16:creationId xmlns:a16="http://schemas.microsoft.com/office/drawing/2014/main" id="{67CDEAE6-BCC3-41C7-827F-5AD69F1DBB51}"/>
              </a:ext>
            </a:extLst>
          </p:cNvPr>
          <p:cNvSpPr txBox="1"/>
          <p:nvPr/>
        </p:nvSpPr>
        <p:spPr>
          <a:xfrm>
            <a:off x="2794699" y="4081312"/>
            <a:ext cx="457823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 PII average cost per record</a:t>
            </a:r>
          </a:p>
        </p:txBody>
      </p:sp>
      <p:sp>
        <p:nvSpPr>
          <p:cNvPr id="55" name="TextBox 54">
            <a:extLst>
              <a:ext uri="{FF2B5EF4-FFF2-40B4-BE49-F238E27FC236}">
                <a16:creationId xmlns:a16="http://schemas.microsoft.com/office/drawing/2014/main" id="{9E5DC545-2F94-4D46-AD2F-CCEB4417A4EF}"/>
              </a:ext>
            </a:extLst>
          </p:cNvPr>
          <p:cNvSpPr txBox="1"/>
          <p:nvPr/>
        </p:nvSpPr>
        <p:spPr>
          <a:xfrm>
            <a:off x="326065" y="4713396"/>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$175</a:t>
            </a:r>
          </a:p>
        </p:txBody>
      </p:sp>
      <p:sp>
        <p:nvSpPr>
          <p:cNvPr id="54" name="TextBox 53">
            <a:extLst>
              <a:ext uri="{FF2B5EF4-FFF2-40B4-BE49-F238E27FC236}">
                <a16:creationId xmlns:a16="http://schemas.microsoft.com/office/drawing/2014/main" id="{CF717F8F-FDE8-4F3F-8908-2F9894924F0A}"/>
              </a:ext>
            </a:extLst>
          </p:cNvPr>
          <p:cNvSpPr txBox="1"/>
          <p:nvPr/>
        </p:nvSpPr>
        <p:spPr>
          <a:xfrm>
            <a:off x="2794699" y="4713396"/>
            <a:ext cx="40188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Increased cost per record of customer PII in breaches caused by a malicious attack</a:t>
            </a:r>
          </a:p>
        </p:txBody>
      </p:sp>
      <p:sp>
        <p:nvSpPr>
          <p:cNvPr id="57" name="TextBox 56">
            <a:extLst>
              <a:ext uri="{FF2B5EF4-FFF2-40B4-BE49-F238E27FC236}">
                <a16:creationId xmlns:a16="http://schemas.microsoft.com/office/drawing/2014/main" id="{15971CA2-8A1E-4BA3-92B6-9A5000ACF67C}"/>
              </a:ext>
            </a:extLst>
          </p:cNvPr>
          <p:cNvSpPr txBox="1"/>
          <p:nvPr/>
        </p:nvSpPr>
        <p:spPr>
          <a:xfrm>
            <a:off x="326065" y="5468588"/>
            <a:ext cx="2322576"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$137,000+</a:t>
            </a:r>
          </a:p>
        </p:txBody>
      </p:sp>
      <p:sp>
        <p:nvSpPr>
          <p:cNvPr id="56" name="TextBox 55">
            <a:extLst>
              <a:ext uri="{FF2B5EF4-FFF2-40B4-BE49-F238E27FC236}">
                <a16:creationId xmlns:a16="http://schemas.microsoft.com/office/drawing/2014/main" id="{1B14F198-0773-42A5-B2EB-669AAF93955C}"/>
              </a:ext>
            </a:extLst>
          </p:cNvPr>
          <p:cNvSpPr txBox="1"/>
          <p:nvPr/>
        </p:nvSpPr>
        <p:spPr>
          <a:xfrm>
            <a:off x="2794699" y="5468588"/>
            <a:ext cx="34654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Remote workforce impact on average total cost of data breaches</a:t>
            </a:r>
          </a:p>
        </p:txBody>
      </p:sp>
      <p:sp>
        <p:nvSpPr>
          <p:cNvPr id="2" name="Rectangle 1">
            <a:extLst>
              <a:ext uri="{FF2B5EF4-FFF2-40B4-BE49-F238E27FC236}">
                <a16:creationId xmlns:a16="http://schemas.microsoft.com/office/drawing/2014/main" id="{1AAA31F3-89BE-4778-93D3-DDA4DAFA868C}"/>
              </a:ext>
              <a:ext uri="{C183D7F6-B498-43B3-948B-1728B52AA6E4}">
                <adec:decorative xmlns:adec="http://schemas.microsoft.com/office/drawing/2017/decorative" val="1"/>
              </a:ext>
            </a:extLst>
          </p:cNvPr>
          <p:cNvSpPr/>
          <p:nvPr/>
        </p:nvSpPr>
        <p:spPr bwMode="auto">
          <a:xfrm>
            <a:off x="7613761" y="0"/>
            <a:ext cx="457823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C395EC4C-FF20-44D2-AE64-ABEA9131B39D}"/>
              </a:ext>
              <a:ext uri="{C183D7F6-B498-43B3-948B-1728B52AA6E4}">
                <adec:decorative xmlns:adec="http://schemas.microsoft.com/office/drawing/2017/decorative" val="1"/>
              </a:ext>
            </a:extLst>
          </p:cNvPr>
          <p:cNvCxnSpPr/>
          <p:nvPr/>
        </p:nvCxnSpPr>
        <p:spPr>
          <a:xfrm>
            <a:off x="2738036" y="2431827"/>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16A1673-C9F4-4BAB-903D-C41FCD96951E}"/>
              </a:ext>
              <a:ext uri="{C183D7F6-B498-43B3-948B-1728B52AA6E4}">
                <adec:decorative xmlns:adec="http://schemas.microsoft.com/office/drawing/2017/decorative" val="1"/>
              </a:ext>
            </a:extLst>
          </p:cNvPr>
          <p:cNvCxnSpPr/>
          <p:nvPr/>
        </p:nvCxnSpPr>
        <p:spPr>
          <a:xfrm>
            <a:off x="2738036" y="3190283"/>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983E4CF-FEC6-4586-A5CB-12EB905CBE9A}"/>
              </a:ext>
              <a:ext uri="{C183D7F6-B498-43B3-948B-1728B52AA6E4}">
                <adec:decorative xmlns:adec="http://schemas.microsoft.com/office/drawing/2017/decorative" val="1"/>
              </a:ext>
            </a:extLst>
          </p:cNvPr>
          <p:cNvCxnSpPr/>
          <p:nvPr/>
        </p:nvCxnSpPr>
        <p:spPr>
          <a:xfrm>
            <a:off x="2738036" y="3948739"/>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804E057-6734-43AD-BCE8-27AEDD8F5E98}"/>
              </a:ext>
              <a:ext uri="{C183D7F6-B498-43B3-948B-1728B52AA6E4}">
                <adec:decorative xmlns:adec="http://schemas.microsoft.com/office/drawing/2017/decorative" val="1"/>
              </a:ext>
            </a:extLst>
          </p:cNvPr>
          <p:cNvCxnSpPr/>
          <p:nvPr/>
        </p:nvCxnSpPr>
        <p:spPr>
          <a:xfrm>
            <a:off x="2738036" y="4707195"/>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53B972-A308-4D25-9012-62FC2C495462}"/>
              </a:ext>
              <a:ext uri="{C183D7F6-B498-43B3-948B-1728B52AA6E4}">
                <adec:decorative xmlns:adec="http://schemas.microsoft.com/office/drawing/2017/decorative" val="1"/>
              </a:ext>
            </a:extLst>
          </p:cNvPr>
          <p:cNvCxnSpPr/>
          <p:nvPr/>
        </p:nvCxnSpPr>
        <p:spPr>
          <a:xfrm>
            <a:off x="2738036" y="5465650"/>
            <a:ext cx="0" cy="629114"/>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3F11CA7A-51D5-49B8-8DCD-61106742C53F}"/>
              </a:ext>
              <a:ext uri="{C183D7F6-B498-43B3-948B-1728B52AA6E4}">
                <adec:decorative xmlns:adec="http://schemas.microsoft.com/office/drawing/2017/decorative" val="1"/>
              </a:ext>
            </a:extLst>
          </p:cNvPr>
          <p:cNvGrpSpPr/>
          <p:nvPr/>
        </p:nvGrpSpPr>
        <p:grpSpPr>
          <a:xfrm>
            <a:off x="7952036" y="960437"/>
            <a:ext cx="3879900" cy="5584825"/>
            <a:chOff x="7952036" y="960437"/>
            <a:chExt cx="3879900" cy="5584825"/>
          </a:xfrm>
        </p:grpSpPr>
        <p:pic>
          <p:nvPicPr>
            <p:cNvPr id="4" name="Graphic 3">
              <a:extLst>
                <a:ext uri="{FF2B5EF4-FFF2-40B4-BE49-F238E27FC236}">
                  <a16:creationId xmlns:a16="http://schemas.microsoft.com/office/drawing/2014/main" id="{A0FB9CAF-14D5-4E22-8482-B8BF23B8FF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036" y="960437"/>
              <a:ext cx="3879900" cy="5584825"/>
            </a:xfrm>
            <a:prstGeom prst="rect">
              <a:avLst/>
            </a:prstGeom>
          </p:spPr>
        </p:pic>
        <p:sp>
          <p:nvSpPr>
            <p:cNvPr id="206" name="Oval 205">
              <a:extLst>
                <a:ext uri="{FF2B5EF4-FFF2-40B4-BE49-F238E27FC236}">
                  <a16:creationId xmlns:a16="http://schemas.microsoft.com/office/drawing/2014/main" id="{B8C5D91A-DD75-4B9C-AE52-4F14018C7128}"/>
                </a:ext>
              </a:extLst>
            </p:cNvPr>
            <p:cNvSpPr/>
            <p:nvPr/>
          </p:nvSpPr>
          <p:spPr bwMode="auto">
            <a:xfrm>
              <a:off x="9591928" y="1187762"/>
              <a:ext cx="710964" cy="710964"/>
            </a:xfrm>
            <a:prstGeom prst="ellipse">
              <a:avLst/>
            </a:prstGeom>
            <a:solidFill>
              <a:srgbClr val="0078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 name="Graphic 204" descr="Key outline">
              <a:extLst>
                <a:ext uri="{FF2B5EF4-FFF2-40B4-BE49-F238E27FC236}">
                  <a16:creationId xmlns:a16="http://schemas.microsoft.com/office/drawing/2014/main" id="{D45145E4-258E-4362-B3FC-BF26FBF15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82" y="1240279"/>
              <a:ext cx="644256" cy="644256"/>
            </a:xfrm>
            <a:prstGeom prst="rect">
              <a:avLst/>
            </a:prstGeom>
          </p:spPr>
        </p:pic>
      </p:grpSp>
      <p:sp>
        <p:nvSpPr>
          <p:cNvPr id="6" name="TextBox 5">
            <a:extLst>
              <a:ext uri="{FF2B5EF4-FFF2-40B4-BE49-F238E27FC236}">
                <a16:creationId xmlns:a16="http://schemas.microsoft.com/office/drawing/2014/main" id="{F7D0A989-0BF4-4538-8000-6F5A1B679183}"/>
              </a:ext>
            </a:extLst>
          </p:cNvPr>
          <p:cNvSpPr txBox="1"/>
          <p:nvPr/>
        </p:nvSpPr>
        <p:spPr>
          <a:xfrm>
            <a:off x="2568935" y="6244602"/>
            <a:ext cx="502303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7"/>
              </a:rPr>
              <a:t>Cost of a Data Breach Report 2020, IBM Security, Ponemon Institute</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28678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2"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left)">
                                      <p:cBhvr>
                                        <p:cTn id="12" dur="500"/>
                                        <p:tgtEl>
                                          <p:spTgt spid="49"/>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p:tgtEl>
                                          <p:spTgt spid="47"/>
                                        </p:tgtEl>
                                        <p:attrNameLst>
                                          <p:attrName>ppt_x</p:attrName>
                                        </p:attrNameLst>
                                      </p:cBhvr>
                                      <p:tavLst>
                                        <p:tav tm="0">
                                          <p:val>
                                            <p:strVal val="#ppt_x-#ppt_w*1.125000"/>
                                          </p:val>
                                        </p:tav>
                                        <p:tav tm="100000">
                                          <p:val>
                                            <p:strVal val="#ppt_x"/>
                                          </p:val>
                                        </p:tav>
                                      </p:tavLst>
                                    </p:anim>
                                    <p:animEffect transition="in" filter="wipe(right)">
                                      <p:cBhvr>
                                        <p:cTn id="16" dur="500"/>
                                        <p:tgtEl>
                                          <p:spTgt spid="4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childTnLst>
                          </p:cTn>
                        </p:par>
                        <p:par>
                          <p:cTn id="21" fill="hold">
                            <p:stCondLst>
                              <p:cond delay="2000"/>
                            </p:stCondLst>
                            <p:childTnLst>
                              <p:par>
                                <p:cTn id="22" presetID="12" presetClass="entr" presetSubtype="2" fill="hold" grpId="0" nodeType="afterEffect">
                                  <p:stCondLst>
                                    <p:cond delay="5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8" fill="hold" grpId="0" nodeType="withEffect">
                                  <p:stCondLst>
                                    <p:cond delay="50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p:tgtEl>
                                          <p:spTgt spid="50"/>
                                        </p:tgtEl>
                                        <p:attrNameLst>
                                          <p:attrName>ppt_x</p:attrName>
                                        </p:attrNameLst>
                                      </p:cBhvr>
                                      <p:tavLst>
                                        <p:tav tm="0">
                                          <p:val>
                                            <p:strVal val="#ppt_x-#ppt_w*1.125000"/>
                                          </p:val>
                                        </p:tav>
                                        <p:tav tm="100000">
                                          <p:val>
                                            <p:strVal val="#ppt_x"/>
                                          </p:val>
                                        </p:tav>
                                      </p:tavLst>
                                    </p:anim>
                                    <p:animEffect transition="in" filter="wipe(right)">
                                      <p:cBhvr>
                                        <p:cTn id="29" dur="500"/>
                                        <p:tgtEl>
                                          <p:spTgt spid="5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par>
                          <p:cTn id="34" fill="hold">
                            <p:stCondLst>
                              <p:cond delay="3500"/>
                            </p:stCondLst>
                            <p:childTnLst>
                              <p:par>
                                <p:cTn id="35" presetID="12" presetClass="entr" presetSubtype="2" fill="hold" grpId="0" nodeType="afterEffect">
                                  <p:stCondLst>
                                    <p:cond delay="50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p:tgtEl>
                                          <p:spTgt spid="53"/>
                                        </p:tgtEl>
                                        <p:attrNameLst>
                                          <p:attrName>ppt_x</p:attrName>
                                        </p:attrNameLst>
                                      </p:cBhvr>
                                      <p:tavLst>
                                        <p:tav tm="0">
                                          <p:val>
                                            <p:strVal val="#ppt_x+#ppt_w*1.125000"/>
                                          </p:val>
                                        </p:tav>
                                        <p:tav tm="100000">
                                          <p:val>
                                            <p:strVal val="#ppt_x"/>
                                          </p:val>
                                        </p:tav>
                                      </p:tavLst>
                                    </p:anim>
                                    <p:animEffect transition="in" filter="wipe(left)">
                                      <p:cBhvr>
                                        <p:cTn id="38" dur="500"/>
                                        <p:tgtEl>
                                          <p:spTgt spid="53"/>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ppt_x</p:attrName>
                                        </p:attrNameLst>
                                      </p:cBhvr>
                                      <p:tavLst>
                                        <p:tav tm="0">
                                          <p:val>
                                            <p:strVal val="#ppt_x-#ppt_w*1.125000"/>
                                          </p:val>
                                        </p:tav>
                                        <p:tav tm="100000">
                                          <p:val>
                                            <p:strVal val="#ppt_x"/>
                                          </p:val>
                                        </p:tav>
                                      </p:tavLst>
                                    </p:anim>
                                    <p:animEffect transition="in" filter="wipe(right)">
                                      <p:cBhvr>
                                        <p:cTn id="42" dur="500"/>
                                        <p:tgtEl>
                                          <p:spTgt spid="52"/>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childTnLst>
                          </p:cTn>
                        </p:par>
                        <p:par>
                          <p:cTn id="47" fill="hold">
                            <p:stCondLst>
                              <p:cond delay="5000"/>
                            </p:stCondLst>
                            <p:childTnLst>
                              <p:par>
                                <p:cTn id="48" presetID="12" presetClass="entr" presetSubtype="2" fill="hold" grpId="0" nodeType="afterEffect">
                                  <p:stCondLst>
                                    <p:cond delay="5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500"/>
                                        <p:tgtEl>
                                          <p:spTgt spid="55"/>
                                        </p:tgtEl>
                                        <p:attrNameLst>
                                          <p:attrName>ppt_x</p:attrName>
                                        </p:attrNameLst>
                                      </p:cBhvr>
                                      <p:tavLst>
                                        <p:tav tm="0">
                                          <p:val>
                                            <p:strVal val="#ppt_x+#ppt_w*1.125000"/>
                                          </p:val>
                                        </p:tav>
                                        <p:tav tm="100000">
                                          <p:val>
                                            <p:strVal val="#ppt_x"/>
                                          </p:val>
                                        </p:tav>
                                      </p:tavLst>
                                    </p:anim>
                                    <p:animEffect transition="in" filter="wipe(left)">
                                      <p:cBhvr>
                                        <p:cTn id="51" dur="500"/>
                                        <p:tgtEl>
                                          <p:spTgt spid="55"/>
                                        </p:tgtEl>
                                      </p:cBhvr>
                                    </p:animEffect>
                                  </p:childTnLst>
                                </p:cTn>
                              </p:par>
                              <p:par>
                                <p:cTn id="52" presetID="12" presetClass="entr" presetSubtype="8" fill="hold" grpId="0" nodeType="withEffect">
                                  <p:stCondLst>
                                    <p:cond delay="50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p:tgtEl>
                                          <p:spTgt spid="54"/>
                                        </p:tgtEl>
                                        <p:attrNameLst>
                                          <p:attrName>ppt_x</p:attrName>
                                        </p:attrNameLst>
                                      </p:cBhvr>
                                      <p:tavLst>
                                        <p:tav tm="0">
                                          <p:val>
                                            <p:strVal val="#ppt_x-#ppt_w*1.125000"/>
                                          </p:val>
                                        </p:tav>
                                        <p:tav tm="100000">
                                          <p:val>
                                            <p:strVal val="#ppt_x"/>
                                          </p:val>
                                        </p:tav>
                                      </p:tavLst>
                                    </p:anim>
                                    <p:animEffect transition="in" filter="wipe(right)">
                                      <p:cBhvr>
                                        <p:cTn id="55" dur="500"/>
                                        <p:tgtEl>
                                          <p:spTgt spid="54"/>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p:cTn id="59" dur="500"/>
                                        <p:tgtEl>
                                          <p:spTgt spid="202"/>
                                        </p:tgtEl>
                                      </p:cBhvr>
                                    </p:animEffect>
                                  </p:childTnLst>
                                </p:cTn>
                              </p:par>
                            </p:childTnLst>
                          </p:cTn>
                        </p:par>
                        <p:par>
                          <p:cTn id="60" fill="hold">
                            <p:stCondLst>
                              <p:cond delay="6500"/>
                            </p:stCondLst>
                            <p:childTnLst>
                              <p:par>
                                <p:cTn id="61" presetID="12" presetClass="entr" presetSubtype="2" fill="hold" grpId="0" nodeType="afterEffect">
                                  <p:stCondLst>
                                    <p:cond delay="50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p:tgtEl>
                                          <p:spTgt spid="57"/>
                                        </p:tgtEl>
                                        <p:attrNameLst>
                                          <p:attrName>ppt_x</p:attrName>
                                        </p:attrNameLst>
                                      </p:cBhvr>
                                      <p:tavLst>
                                        <p:tav tm="0">
                                          <p:val>
                                            <p:strVal val="#ppt_x+#ppt_w*1.125000"/>
                                          </p:val>
                                        </p:tav>
                                        <p:tav tm="100000">
                                          <p:val>
                                            <p:strVal val="#ppt_x"/>
                                          </p:val>
                                        </p:tav>
                                      </p:tavLst>
                                    </p:anim>
                                    <p:animEffect transition="in" filter="wipe(left)">
                                      <p:cBhvr>
                                        <p:cTn id="64" dur="500"/>
                                        <p:tgtEl>
                                          <p:spTgt spid="57"/>
                                        </p:tgtEl>
                                      </p:cBhvr>
                                    </p:animEffect>
                                  </p:childTnLst>
                                </p:cTn>
                              </p:par>
                              <p:par>
                                <p:cTn id="65" presetID="12" presetClass="entr" presetSubtype="8" fill="hold" grpId="0" nodeType="withEffect">
                                  <p:stCondLst>
                                    <p:cond delay="50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p:tgtEl>
                                          <p:spTgt spid="56"/>
                                        </p:tgtEl>
                                        <p:attrNameLst>
                                          <p:attrName>ppt_x</p:attrName>
                                        </p:attrNameLst>
                                      </p:cBhvr>
                                      <p:tavLst>
                                        <p:tav tm="0">
                                          <p:val>
                                            <p:strVal val="#ppt_x-#ppt_w*1.125000"/>
                                          </p:val>
                                        </p:tav>
                                        <p:tav tm="100000">
                                          <p:val>
                                            <p:strVal val="#ppt_x"/>
                                          </p:val>
                                        </p:tav>
                                      </p:tavLst>
                                    </p:anim>
                                    <p:animEffect transition="in" filter="wipe(right)">
                                      <p:cBhvr>
                                        <p:cTn id="68" dur="500"/>
                                        <p:tgtEl>
                                          <p:spTgt spid="56"/>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03"/>
                                        </p:tgtEl>
                                        <p:attrNameLst>
                                          <p:attrName>style.visibility</p:attrName>
                                        </p:attrNameLst>
                                      </p:cBhvr>
                                      <p:to>
                                        <p:strVal val="visible"/>
                                      </p:to>
                                    </p:set>
                                    <p:animEffect transition="in" filter="fade">
                                      <p:cBhvr>
                                        <p:cTn id="7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9" grpId="0"/>
      <p:bldP spid="47" grpId="0"/>
      <p:bldP spid="51" grpId="0"/>
      <p:bldP spid="50" grpId="0"/>
      <p:bldP spid="53" grpId="0"/>
      <p:bldP spid="52" grpId="0"/>
      <p:bldP spid="55" grpId="0"/>
      <p:bldP spid="54" grpId="0"/>
      <p:bldP spid="57"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21792" y="621792"/>
            <a:ext cx="11225304" cy="1107996"/>
          </a:xfrm>
        </p:spPr>
        <p:txBody>
          <a:bodyPr/>
          <a:lstStyle/>
          <a:p>
            <a:r>
              <a:rPr lang="en-US" sz="3400" dirty="0">
                <a:solidFill>
                  <a:schemeClr val="bg1"/>
                </a:solidFill>
                <a:cs typeface="Segoe UI"/>
              </a:rPr>
              <a:t>Run </a:t>
            </a:r>
            <a:r>
              <a:rPr lang="en-US" sz="3400" dirty="0">
                <a:solidFill>
                  <a:schemeClr val="accent5"/>
                </a:solidFill>
                <a:cs typeface="Segoe UI"/>
              </a:rPr>
              <a:t>Well-Architected</a:t>
            </a:r>
            <a:r>
              <a:rPr lang="en-US" sz="3400" dirty="0">
                <a:solidFill>
                  <a:schemeClr val="bg1"/>
                </a:solidFill>
                <a:cs typeface="Segoe UI"/>
              </a:rPr>
              <a:t> cloud workloads</a:t>
            </a:r>
            <a:r>
              <a:rPr lang="en-US" sz="3400" dirty="0">
                <a:solidFill>
                  <a:schemeClr val="bg1"/>
                </a:solidFill>
                <a:cs typeface="+mn-cs"/>
              </a:rPr>
              <a:t>—</a:t>
            </a:r>
            <a:br>
              <a:rPr lang="en-US" sz="3400" dirty="0"/>
            </a:br>
            <a:r>
              <a:rPr lang="en-US" sz="3400" dirty="0">
                <a:solidFill>
                  <a:schemeClr val="bg1"/>
                </a:solidFill>
                <a:cs typeface="Segoe UI"/>
              </a:rPr>
              <a:t>to </a:t>
            </a:r>
            <a:r>
              <a:rPr lang="en-US" sz="3400" dirty="0">
                <a:solidFill>
                  <a:schemeClr val="accent5"/>
                </a:solidFill>
                <a:cs typeface="Segoe UI"/>
              </a:rPr>
              <a:t>create business value</a:t>
            </a:r>
          </a:p>
        </p:txBody>
      </p:sp>
      <p:sp>
        <p:nvSpPr>
          <p:cNvPr id="6" name="TextBox 5">
            <a:extLst>
              <a:ext uri="{FF2B5EF4-FFF2-40B4-BE49-F238E27FC236}">
                <a16:creationId xmlns:a16="http://schemas.microsoft.com/office/drawing/2014/main" id="{8A1833D6-2EE5-4350-9EE6-DE1E23B7E797}"/>
              </a:ext>
            </a:extLst>
          </p:cNvPr>
          <p:cNvSpPr txBox="1"/>
          <p:nvPr/>
        </p:nvSpPr>
        <p:spPr>
          <a:xfrm>
            <a:off x="1249777" y="2032796"/>
            <a:ext cx="398936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Invest in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actions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1002511" y="2919651"/>
            <a:ext cx="5049618" cy="2400657"/>
          </a:xfrm>
        </p:spPr>
        <p:txBody>
          <a:bodyPr vert="horz" wrap="square" lIns="0" tIns="91440" rIns="146304" bIns="91440" rtlCol="0" anchor="t">
            <a:spAutoFit/>
          </a:bodyPr>
          <a:lstStyle/>
          <a:p>
            <a:pPr marL="342900" indent="-342900">
              <a:buClr>
                <a:schemeClr val="bg1"/>
              </a:buClr>
              <a:buFont typeface="Wingdings" panose="05000000000000000000" pitchFamily="2" charset="2"/>
              <a:buChar char="§"/>
            </a:pPr>
            <a:r>
              <a:rPr lang="en-US" sz="2400" dirty="0">
                <a:solidFill>
                  <a:schemeClr val="bg2"/>
                </a:solidFill>
                <a:latin typeface="+mn-lt"/>
              </a:rPr>
              <a:t>Manage budget</a:t>
            </a:r>
          </a:p>
          <a:p>
            <a:pPr marL="342900" indent="-342900">
              <a:buClr>
                <a:schemeClr val="bg1"/>
              </a:buClr>
              <a:buFont typeface="Wingdings" panose="05000000000000000000" pitchFamily="2" charset="2"/>
              <a:buChar char="§"/>
            </a:pPr>
            <a:r>
              <a:rPr lang="en-US" sz="2400" dirty="0">
                <a:solidFill>
                  <a:schemeClr val="bg2"/>
                </a:solidFill>
                <a:latin typeface="+mn-lt"/>
              </a:rPr>
              <a:t>Improve workloads security </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Increase incident response</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Streamline internal processes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Find costly mistakes</a:t>
            </a:r>
            <a:endParaRPr lang="en-US" sz="2400" dirty="0">
              <a:solidFill>
                <a:schemeClr val="bg2"/>
              </a:solidFill>
              <a:latin typeface="+mn-lt"/>
              <a:cs typeface="Segoe UI"/>
            </a:endParaRPr>
          </a:p>
          <a:p>
            <a:pPr marL="342900" indent="-342900">
              <a:buClr>
                <a:schemeClr val="bg1"/>
              </a:buClr>
              <a:buFont typeface="Wingdings" panose="05000000000000000000" pitchFamily="2" charset="2"/>
              <a:buChar char="§"/>
            </a:pPr>
            <a:r>
              <a:rPr lang="en-US" sz="2400" dirty="0">
                <a:solidFill>
                  <a:schemeClr val="bg2"/>
                </a:solidFill>
                <a:latin typeface="+mn-lt"/>
              </a:rPr>
              <a:t>Enhance workload performance</a:t>
            </a:r>
            <a:endParaRPr lang="en-US" sz="2400" dirty="0">
              <a:solidFill>
                <a:schemeClr val="bg2"/>
              </a:solidFill>
              <a:latin typeface="+mn-lt"/>
              <a:cs typeface="Segoe UI"/>
            </a:endParaRPr>
          </a:p>
        </p:txBody>
      </p:sp>
      <p:sp>
        <p:nvSpPr>
          <p:cNvPr id="7" name="TextBox 6">
            <a:extLst>
              <a:ext uri="{FF2B5EF4-FFF2-40B4-BE49-F238E27FC236}">
                <a16:creationId xmlns:a16="http://schemas.microsoft.com/office/drawing/2014/main" id="{8011BD10-6058-4A54-86E3-578A01500AB9}"/>
              </a:ext>
            </a:extLst>
          </p:cNvPr>
          <p:cNvSpPr txBox="1"/>
          <p:nvPr/>
        </p:nvSpPr>
        <p:spPr>
          <a:xfrm>
            <a:off x="6893802" y="2071208"/>
            <a:ext cx="457708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To avoid </a:t>
            </a:r>
            <a:r>
              <a:rPr kumimoji="0" lang="en-US" sz="2400" b="0" i="0" u="none" strike="noStrike" kern="1200" cap="none" spc="-49" normalizeH="0" baseline="0" noProof="0" dirty="0">
                <a:ln w="3175">
                  <a:noFill/>
                </a:ln>
                <a:solidFill>
                  <a:srgbClr val="50E6FF"/>
                </a:solidFill>
                <a:effectLst/>
                <a:uLnTx/>
                <a:uFillTx/>
                <a:latin typeface="Segoe UI Semibold"/>
                <a:ea typeface="+mn-ea"/>
                <a:cs typeface="+mn-cs"/>
              </a:rPr>
              <a:t>these consequences</a:t>
            </a:r>
            <a:r>
              <a:rPr kumimoji="0" lang="en-US" sz="2400" b="0" i="0" u="none" strike="noStrike" kern="1200" cap="none" spc="0" normalizeH="0" baseline="0" noProof="0" dirty="0">
                <a:ln>
                  <a:noFill/>
                </a:ln>
                <a:solidFill>
                  <a:srgbClr val="50E6FF"/>
                </a:solidFill>
                <a:effectLst/>
                <a:uLnTx/>
                <a:uFillTx/>
                <a:latin typeface="Segoe UI"/>
                <a:ea typeface="+mn-ea"/>
                <a:cs typeface="+mn-cs"/>
              </a:rPr>
              <a:t>:</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7864707" y="3017762"/>
            <a:ext cx="3281219"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Expenses, losses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Broken</a:t>
            </a:r>
            <a:r>
              <a:rPr kumimoji="0" lang="en-US" sz="2400" b="0" i="0" u="none" strike="noStrike" kern="1200" cap="none" spc="0" normalizeH="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Trust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a:rPr>
              <a:t>            </a:t>
            </a:r>
            <a:r>
              <a:rPr kumimoji="0" lang="en-US" sz="2400" b="0" i="0" u="none" strike="noStrike" kern="1200" cap="none" spc="0" normalizeH="0" baseline="0" noProof="0" dirty="0">
                <a:ln>
                  <a:noFill/>
                </a:ln>
                <a:solidFill>
                  <a:srgbClr val="FFFFFF"/>
                </a:solidFill>
                <a:effectLst/>
                <a:uLnTx/>
                <a:uFillTx/>
                <a:latin typeface="Segoe UI Semibold"/>
                <a:ea typeface="+mn-ea"/>
                <a:cs typeface="Segoe UI"/>
              </a:rPr>
              <a:t>Damages</a:t>
            </a:r>
          </a:p>
        </p:txBody>
      </p:sp>
      <p:pic>
        <p:nvPicPr>
          <p:cNvPr id="22" name="Graphic 21">
            <a:extLst>
              <a:ext uri="{FF2B5EF4-FFF2-40B4-BE49-F238E27FC236}">
                <a16:creationId xmlns:a16="http://schemas.microsoft.com/office/drawing/2014/main" id="{1F1470F2-28D5-4F74-B60D-B42955315A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7519" y="2924618"/>
            <a:ext cx="914400" cy="914400"/>
          </a:xfrm>
          <a:prstGeom prst="rect">
            <a:avLst/>
          </a:prstGeom>
        </p:spPr>
      </p:pic>
      <p:pic>
        <p:nvPicPr>
          <p:cNvPr id="24" name="Graphic 23">
            <a:extLst>
              <a:ext uri="{FF2B5EF4-FFF2-40B4-BE49-F238E27FC236}">
                <a16:creationId xmlns:a16="http://schemas.microsoft.com/office/drawing/2014/main" id="{73029EA8-2D1D-443B-870E-05243B661B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2310" y="3915011"/>
            <a:ext cx="914400" cy="914400"/>
          </a:xfrm>
          <a:prstGeom prst="rect">
            <a:avLst/>
          </a:prstGeom>
        </p:spPr>
      </p:pic>
      <p:pic>
        <p:nvPicPr>
          <p:cNvPr id="28" name="Graphic 27">
            <a:extLst>
              <a:ext uri="{FF2B5EF4-FFF2-40B4-BE49-F238E27FC236}">
                <a16:creationId xmlns:a16="http://schemas.microsoft.com/office/drawing/2014/main" id="{86F44C9F-3ABE-420A-9918-FC7C84283A9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510" y="4765369"/>
            <a:ext cx="914400" cy="914400"/>
          </a:xfrm>
          <a:prstGeom prst="rect">
            <a:avLst/>
          </a:prstGeom>
        </p:spPr>
      </p:pic>
      <p:pic>
        <p:nvPicPr>
          <p:cNvPr id="25" name="Graphic 24">
            <a:extLst>
              <a:ext uri="{FF2B5EF4-FFF2-40B4-BE49-F238E27FC236}">
                <a16:creationId xmlns:a16="http://schemas.microsoft.com/office/drawing/2014/main" id="{ED7D2DFB-A221-43DC-8194-DD5B30AB3A5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5166" y="1992722"/>
            <a:ext cx="648929" cy="648929"/>
          </a:xfrm>
          <a:prstGeom prst="rect">
            <a:avLst/>
          </a:prstGeom>
        </p:spPr>
      </p:pic>
      <p:pic>
        <p:nvPicPr>
          <p:cNvPr id="30" name="Graphic 29">
            <a:extLst>
              <a:ext uri="{FF2B5EF4-FFF2-40B4-BE49-F238E27FC236}">
                <a16:creationId xmlns:a16="http://schemas.microsoft.com/office/drawing/2014/main" id="{EDF46F14-F6E8-413D-AF76-9FC76F7236C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064" y="2041488"/>
            <a:ext cx="496366" cy="496366"/>
          </a:xfrm>
          <a:prstGeom prst="rect">
            <a:avLst/>
          </a:prstGeom>
        </p:spPr>
      </p:pic>
    </p:spTree>
    <p:custDataLst>
      <p:tags r:id="rId1"/>
    </p:custDataLst>
    <p:extLst>
      <p:ext uri="{BB962C8B-B14F-4D97-AF65-F5344CB8AC3E}">
        <p14:creationId xmlns:p14="http://schemas.microsoft.com/office/powerpoint/2010/main" val="51138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rgbClr val="4FE7FF"/>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613" y="1451710"/>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sp>
        <p:nvSpPr>
          <p:cNvPr id="7" name="TextBox 6">
            <a:extLst>
              <a:ext uri="{FF2B5EF4-FFF2-40B4-BE49-F238E27FC236}">
                <a16:creationId xmlns:a16="http://schemas.microsoft.com/office/drawing/2014/main" id="{72211803-2C90-4CEB-998C-1D68912817B0}"/>
              </a:ext>
            </a:extLst>
          </p:cNvPr>
          <p:cNvSpPr txBox="1"/>
          <p:nvPr/>
        </p:nvSpPr>
        <p:spPr>
          <a:xfrm>
            <a:off x="550613" y="6121825"/>
            <a:ext cx="491384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t>
            </a:r>
            <a:r>
              <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architected/framework</a:t>
            </a:r>
            <a:endParaRPr kumimoji="0" lang="en-US" sz="1765"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60" name="Group 59">
            <a:extLst>
              <a:ext uri="{FF2B5EF4-FFF2-40B4-BE49-F238E27FC236}">
                <a16:creationId xmlns:a16="http://schemas.microsoft.com/office/drawing/2014/main" id="{327A29B4-6B46-42BD-89AB-515B04770652}"/>
              </a:ext>
            </a:extLst>
          </p:cNvPr>
          <p:cNvGrpSpPr/>
          <p:nvPr/>
        </p:nvGrpSpPr>
        <p:grpSpPr>
          <a:xfrm>
            <a:off x="3084594" y="3111545"/>
            <a:ext cx="1828800" cy="1898186"/>
            <a:chOff x="5227514" y="3133170"/>
            <a:chExt cx="1828800" cy="1898186"/>
          </a:xfrm>
        </p:grpSpPr>
        <p:grpSp>
          <p:nvGrpSpPr>
            <p:cNvPr id="36" name="Group 34">
              <a:extLst>
                <a:ext uri="{FF2B5EF4-FFF2-40B4-BE49-F238E27FC236}">
                  <a16:creationId xmlns:a16="http://schemas.microsoft.com/office/drawing/2014/main" id="{2F4D6830-7118-4B8A-A16A-3BFC83417E17}"/>
                </a:ext>
              </a:extLst>
            </p:cNvPr>
            <p:cNvGrpSpPr>
              <a:grpSpLocks noChangeAspect="1"/>
            </p:cNvGrpSpPr>
            <p:nvPr/>
          </p:nvGrpSpPr>
          <p:grpSpPr bwMode="auto">
            <a:xfrm>
              <a:off x="5648202" y="4210619"/>
              <a:ext cx="987425" cy="820737"/>
              <a:chOff x="3572" y="2719"/>
              <a:chExt cx="622" cy="517"/>
            </a:xfrm>
          </p:grpSpPr>
          <p:sp>
            <p:nvSpPr>
              <p:cNvPr id="37" name="AutoShape 33">
                <a:extLst>
                  <a:ext uri="{FF2B5EF4-FFF2-40B4-BE49-F238E27FC236}">
                    <a16:creationId xmlns:a16="http://schemas.microsoft.com/office/drawing/2014/main" id="{973E201B-A608-4F60-BD8D-40EA50AB1E12}"/>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5">
                <a:extLst>
                  <a:ext uri="{FF2B5EF4-FFF2-40B4-BE49-F238E27FC236}">
                    <a16:creationId xmlns:a16="http://schemas.microsoft.com/office/drawing/2014/main" id="{82D55764-81A3-4D89-A8B0-DC31E835F79D}"/>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6">
                <a:extLst>
                  <a:ext uri="{FF2B5EF4-FFF2-40B4-BE49-F238E27FC236}">
                    <a16:creationId xmlns:a16="http://schemas.microsoft.com/office/drawing/2014/main" id="{97BD5CE8-E01A-4F10-BCA7-674C2E40413D}"/>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37">
                <a:extLst>
                  <a:ext uri="{FF2B5EF4-FFF2-40B4-BE49-F238E27FC236}">
                    <a16:creationId xmlns:a16="http://schemas.microsoft.com/office/drawing/2014/main" id="{B30AD870-DE6B-4C3C-8D8A-EAB3D14AE32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38">
                <a:extLst>
                  <a:ext uri="{FF2B5EF4-FFF2-40B4-BE49-F238E27FC236}">
                    <a16:creationId xmlns:a16="http://schemas.microsoft.com/office/drawing/2014/main" id="{E1CB6CB4-E354-48C4-8FF6-CD26221C3C60}"/>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39">
                <a:extLst>
                  <a:ext uri="{FF2B5EF4-FFF2-40B4-BE49-F238E27FC236}">
                    <a16:creationId xmlns:a16="http://schemas.microsoft.com/office/drawing/2014/main" id="{0D5BB535-0068-4D09-BED7-F9351177F58B}"/>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40">
                <a:extLst>
                  <a:ext uri="{FF2B5EF4-FFF2-40B4-BE49-F238E27FC236}">
                    <a16:creationId xmlns:a16="http://schemas.microsoft.com/office/drawing/2014/main" id="{1E73E21E-87CC-4C78-B4E8-5F77ADC1C360}"/>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41">
                <a:extLst>
                  <a:ext uri="{FF2B5EF4-FFF2-40B4-BE49-F238E27FC236}">
                    <a16:creationId xmlns:a16="http://schemas.microsoft.com/office/drawing/2014/main" id="{FF3AD640-2AA6-43D9-B5AD-886F7F329670}"/>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2">
                <a:extLst>
                  <a:ext uri="{FF2B5EF4-FFF2-40B4-BE49-F238E27FC236}">
                    <a16:creationId xmlns:a16="http://schemas.microsoft.com/office/drawing/2014/main" id="{05D1E2B4-6C9C-4C2F-B653-7FF2EED5A11D}"/>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CE17EA5-3FEF-4B89-A6C4-5F6037124AFD}"/>
                </a:ext>
              </a:extLst>
            </p:cNvPr>
            <p:cNvSpPr txBox="1"/>
            <p:nvPr/>
          </p:nvSpPr>
          <p:spPr>
            <a:xfrm>
              <a:off x="522751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grpSp>
      <p:grpSp>
        <p:nvGrpSpPr>
          <p:cNvPr id="62" name="Group 61">
            <a:extLst>
              <a:ext uri="{FF2B5EF4-FFF2-40B4-BE49-F238E27FC236}">
                <a16:creationId xmlns:a16="http://schemas.microsoft.com/office/drawing/2014/main" id="{41777C08-710B-4E10-A22C-6D76BCF6C14B}"/>
              </a:ext>
            </a:extLst>
          </p:cNvPr>
          <p:cNvGrpSpPr/>
          <p:nvPr/>
        </p:nvGrpSpPr>
        <p:grpSpPr>
          <a:xfrm>
            <a:off x="941674" y="3111545"/>
            <a:ext cx="1828800" cy="1945017"/>
            <a:chOff x="941674" y="3133170"/>
            <a:chExt cx="1828800" cy="1945017"/>
          </a:xfrm>
        </p:grpSpPr>
        <p:sp>
          <p:nvSpPr>
            <p:cNvPr id="14" name="TextBox 13">
              <a:extLst>
                <a:ext uri="{FF2B5EF4-FFF2-40B4-BE49-F238E27FC236}">
                  <a16:creationId xmlns:a16="http://schemas.microsoft.com/office/drawing/2014/main" id="{7821E4FC-A46C-45F4-9591-84BF724F2399}"/>
                </a:ext>
              </a:extLst>
            </p:cNvPr>
            <p:cNvSpPr txBox="1"/>
            <p:nvPr/>
          </p:nvSpPr>
          <p:spPr>
            <a:xfrm>
              <a:off x="941674" y="3133170"/>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pic>
          <p:nvPicPr>
            <p:cNvPr id="3" name="Picture 2">
              <a:extLst>
                <a:ext uri="{FF2B5EF4-FFF2-40B4-BE49-F238E27FC236}">
                  <a16:creationId xmlns:a16="http://schemas.microsoft.com/office/drawing/2014/main" id="{55FBECDC-F867-47C8-8C9A-F3E09566F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874" y="4163787"/>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D0A89FC-EC55-41F6-9310-E1EEA0F21DCE}"/>
              </a:ext>
            </a:extLst>
          </p:cNvPr>
          <p:cNvGrpSpPr/>
          <p:nvPr/>
        </p:nvGrpSpPr>
        <p:grpSpPr>
          <a:xfrm>
            <a:off x="7370434" y="3111545"/>
            <a:ext cx="1828800" cy="1945017"/>
            <a:chOff x="7370434" y="3133170"/>
            <a:chExt cx="1828800" cy="1945017"/>
          </a:xfrm>
        </p:grpSpPr>
        <p:sp>
          <p:nvSpPr>
            <p:cNvPr id="48" name="TextBox 47">
              <a:extLst>
                <a:ext uri="{FF2B5EF4-FFF2-40B4-BE49-F238E27FC236}">
                  <a16:creationId xmlns:a16="http://schemas.microsoft.com/office/drawing/2014/main" id="{F94525B6-83F5-47D5-A319-418B8604080F}"/>
                </a:ext>
              </a:extLst>
            </p:cNvPr>
            <p:cNvSpPr txBox="1"/>
            <p:nvPr/>
          </p:nvSpPr>
          <p:spPr>
            <a:xfrm>
              <a:off x="7370434"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grpSp>
          <p:nvGrpSpPr>
            <p:cNvPr id="20" name="Group 19">
              <a:extLst>
                <a:ext uri="{FF2B5EF4-FFF2-40B4-BE49-F238E27FC236}">
                  <a16:creationId xmlns:a16="http://schemas.microsoft.com/office/drawing/2014/main" id="{501960E2-1291-47D0-AA7E-12FADC12CC93}"/>
                </a:ext>
              </a:extLst>
            </p:cNvPr>
            <p:cNvGrpSpPr/>
            <p:nvPr/>
          </p:nvGrpSpPr>
          <p:grpSpPr>
            <a:xfrm>
              <a:off x="7848417" y="4163787"/>
              <a:ext cx="872835" cy="914400"/>
              <a:chOff x="7848417" y="4163787"/>
              <a:chExt cx="872835" cy="914400"/>
            </a:xfrm>
          </p:grpSpPr>
          <p:sp>
            <p:nvSpPr>
              <p:cNvPr id="80" name="Graphic 4" descr="Badge Tick with solid fill">
                <a:extLst>
                  <a:ext uri="{FF2B5EF4-FFF2-40B4-BE49-F238E27FC236}">
                    <a16:creationId xmlns:a16="http://schemas.microsoft.com/office/drawing/2014/main" id="{2E171179-D47B-49F2-AF16-BDF0609A655C}"/>
                  </a:ext>
                </a:extLst>
              </p:cNvPr>
              <p:cNvSpPr/>
              <p:nvPr/>
            </p:nvSpPr>
            <p:spPr>
              <a:xfrm>
                <a:off x="8013813" y="4337054"/>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1" name="Graphic 4" descr="Badge Tick with solid fill">
                <a:extLst>
                  <a:ext uri="{FF2B5EF4-FFF2-40B4-BE49-F238E27FC236}">
                    <a16:creationId xmlns:a16="http://schemas.microsoft.com/office/drawing/2014/main" id="{8D73324E-1DF1-48AF-9EEC-305D156DBE07}"/>
                  </a:ext>
                </a:extLst>
              </p:cNvPr>
              <p:cNvSpPr/>
              <p:nvPr/>
            </p:nvSpPr>
            <p:spPr>
              <a:xfrm>
                <a:off x="7848417" y="4163787"/>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EEEE7AC0-6DE9-4576-8DE8-FD1476601EBC}"/>
              </a:ext>
            </a:extLst>
          </p:cNvPr>
          <p:cNvGrpSpPr/>
          <p:nvPr/>
        </p:nvGrpSpPr>
        <p:grpSpPr>
          <a:xfrm>
            <a:off x="9513355" y="3111545"/>
            <a:ext cx="1828800" cy="1945017"/>
            <a:chOff x="9513355" y="3133170"/>
            <a:chExt cx="1828800" cy="1945017"/>
          </a:xfrm>
        </p:grpSpPr>
        <p:sp>
          <p:nvSpPr>
            <p:cNvPr id="49" name="TextBox 48">
              <a:extLst>
                <a:ext uri="{FF2B5EF4-FFF2-40B4-BE49-F238E27FC236}">
                  <a16:creationId xmlns:a16="http://schemas.microsoft.com/office/drawing/2014/main" id="{79E56159-3905-4F4D-9280-2B69DC4ABFBF}"/>
                </a:ext>
              </a:extLst>
            </p:cNvPr>
            <p:cNvSpPr txBox="1"/>
            <p:nvPr/>
          </p:nvSpPr>
          <p:spPr>
            <a:xfrm>
              <a:off x="9513355" y="3133170"/>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grpSp>
          <p:nvGrpSpPr>
            <p:cNvPr id="67" name="Group 66">
              <a:extLst>
                <a:ext uri="{FF2B5EF4-FFF2-40B4-BE49-F238E27FC236}">
                  <a16:creationId xmlns:a16="http://schemas.microsoft.com/office/drawing/2014/main" id="{9D84BA09-7A9D-4534-894F-AF5B9EEC108A}"/>
                </a:ext>
              </a:extLst>
            </p:cNvPr>
            <p:cNvGrpSpPr/>
            <p:nvPr/>
          </p:nvGrpSpPr>
          <p:grpSpPr>
            <a:xfrm>
              <a:off x="10056627" y="4163787"/>
              <a:ext cx="742256" cy="914400"/>
              <a:chOff x="10056627" y="4163787"/>
              <a:chExt cx="742256" cy="914400"/>
            </a:xfrm>
          </p:grpSpPr>
          <p:sp>
            <p:nvSpPr>
              <p:cNvPr id="83" name="Freeform: Shape 82">
                <a:extLst>
                  <a:ext uri="{FF2B5EF4-FFF2-40B4-BE49-F238E27FC236}">
                    <a16:creationId xmlns:a16="http://schemas.microsoft.com/office/drawing/2014/main" id="{F35EFA38-0125-45E9-836E-CB97311466B4}"/>
                  </a:ext>
                </a:extLst>
              </p:cNvPr>
              <p:cNvSpPr>
                <a:spLocks noChangeAspect="1"/>
              </p:cNvSpPr>
              <p:nvPr/>
            </p:nvSpPr>
            <p:spPr>
              <a:xfrm>
                <a:off x="10056627" y="4163787"/>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1821F-255A-40EA-897C-767CBC94E4D9}"/>
                  </a:ext>
                </a:extLst>
              </p:cNvPr>
              <p:cNvSpPr/>
              <p:nvPr/>
            </p:nvSpPr>
            <p:spPr>
              <a:xfrm>
                <a:off x="10342110" y="4677513"/>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66E58B0-2F43-4E7C-B5A9-CE272B95CFA1}"/>
                  </a:ext>
                </a:extLst>
              </p:cNvPr>
              <p:cNvSpPr/>
              <p:nvPr/>
            </p:nvSpPr>
            <p:spPr>
              <a:xfrm>
                <a:off x="10385004" y="4764228"/>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3564EF5E-CBD8-483E-9343-26975447BC20}"/>
              </a:ext>
            </a:extLst>
          </p:cNvPr>
          <p:cNvGrpSpPr/>
          <p:nvPr/>
        </p:nvGrpSpPr>
        <p:grpSpPr>
          <a:xfrm>
            <a:off x="5227514" y="3111545"/>
            <a:ext cx="1828800" cy="1945017"/>
            <a:chOff x="5227514" y="3111545"/>
            <a:chExt cx="1828800" cy="1945017"/>
          </a:xfrm>
        </p:grpSpPr>
        <p:sp>
          <p:nvSpPr>
            <p:cNvPr id="45" name="TextBox 44">
              <a:extLst>
                <a:ext uri="{FF2B5EF4-FFF2-40B4-BE49-F238E27FC236}">
                  <a16:creationId xmlns:a16="http://schemas.microsoft.com/office/drawing/2014/main" id="{983DDC4B-5956-4CFB-A6A9-3B6CE1D12D58}"/>
                </a:ext>
              </a:extLst>
            </p:cNvPr>
            <p:cNvSpPr txBox="1"/>
            <p:nvPr/>
          </p:nvSpPr>
          <p:spPr>
            <a:xfrm>
              <a:off x="5227514" y="3111545"/>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grpSp>
          <p:nvGrpSpPr>
            <p:cNvPr id="61" name="Group 4">
              <a:extLst>
                <a:ext uri="{FF2B5EF4-FFF2-40B4-BE49-F238E27FC236}">
                  <a16:creationId xmlns:a16="http://schemas.microsoft.com/office/drawing/2014/main" id="{5CF53670-DD1E-4F08-A660-C48A6379C49E}"/>
                </a:ext>
              </a:extLst>
            </p:cNvPr>
            <p:cNvGrpSpPr>
              <a:grpSpLocks noChangeAspect="1"/>
            </p:cNvGrpSpPr>
            <p:nvPr/>
          </p:nvGrpSpPr>
          <p:grpSpPr bwMode="auto">
            <a:xfrm>
              <a:off x="5638994" y="4050722"/>
              <a:ext cx="1005840" cy="1005840"/>
              <a:chOff x="8417" y="3338"/>
              <a:chExt cx="374" cy="374"/>
            </a:xfrm>
          </p:grpSpPr>
          <p:sp>
            <p:nvSpPr>
              <p:cNvPr id="63" name="AutoShape 3">
                <a:extLst>
                  <a:ext uri="{FF2B5EF4-FFF2-40B4-BE49-F238E27FC236}">
                    <a16:creationId xmlns:a16="http://schemas.microsoft.com/office/drawing/2014/main" id="{1F7138AF-6B25-4BDD-9EFE-272F54E629EC}"/>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
                <a:extLst>
                  <a:ext uri="{FF2B5EF4-FFF2-40B4-BE49-F238E27FC236}">
                    <a16:creationId xmlns:a16="http://schemas.microsoft.com/office/drawing/2014/main" id="{14E09163-88CF-4E23-8EEE-5E6FD3C911CC}"/>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
                <a:extLst>
                  <a:ext uri="{FF2B5EF4-FFF2-40B4-BE49-F238E27FC236}">
                    <a16:creationId xmlns:a16="http://schemas.microsoft.com/office/drawing/2014/main" id="{765C1518-5754-4B31-95CF-89E305324FD6}"/>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
                <a:extLst>
                  <a:ext uri="{FF2B5EF4-FFF2-40B4-BE49-F238E27FC236}">
                    <a16:creationId xmlns:a16="http://schemas.microsoft.com/office/drawing/2014/main" id="{13393213-B1B2-4BF4-AEC6-44F851DBF8C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
                <a:extLst>
                  <a:ext uri="{FF2B5EF4-FFF2-40B4-BE49-F238E27FC236}">
                    <a16:creationId xmlns:a16="http://schemas.microsoft.com/office/drawing/2014/main" id="{B87BF601-960E-423C-ADF7-D70B9F8E72A8}"/>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9">
                <a:extLst>
                  <a:ext uri="{FF2B5EF4-FFF2-40B4-BE49-F238E27FC236}">
                    <a16:creationId xmlns:a16="http://schemas.microsoft.com/office/drawing/2014/main" id="{AC883136-E086-4698-9D0E-2F05AA3B7DC6}"/>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11A157FE-7EBA-45A8-82DD-623D64F2158C}"/>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1">
                <a:extLst>
                  <a:ext uri="{FF2B5EF4-FFF2-40B4-BE49-F238E27FC236}">
                    <a16:creationId xmlns:a16="http://schemas.microsoft.com/office/drawing/2014/main" id="{42034E68-819C-4718-8A89-116E0A5EF487}"/>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2">
                <a:extLst>
                  <a:ext uri="{FF2B5EF4-FFF2-40B4-BE49-F238E27FC236}">
                    <a16:creationId xmlns:a16="http://schemas.microsoft.com/office/drawing/2014/main" id="{A3C47503-1FED-4F06-9A57-9503C5EDDE02}"/>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3">
                <a:extLst>
                  <a:ext uri="{FF2B5EF4-FFF2-40B4-BE49-F238E27FC236}">
                    <a16:creationId xmlns:a16="http://schemas.microsoft.com/office/drawing/2014/main" id="{1DB93EED-5969-4A91-9BA2-1C1843D8088A}"/>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4">
                <a:extLst>
                  <a:ext uri="{FF2B5EF4-FFF2-40B4-BE49-F238E27FC236}">
                    <a16:creationId xmlns:a16="http://schemas.microsoft.com/office/drawing/2014/main" id="{C70DD67B-011C-4C0B-9C0D-AF1B7A7031FE}"/>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
                <a:extLst>
                  <a:ext uri="{FF2B5EF4-FFF2-40B4-BE49-F238E27FC236}">
                    <a16:creationId xmlns:a16="http://schemas.microsoft.com/office/drawing/2014/main" id="{B6EAA6C4-68DD-415D-B675-258C0A762541}"/>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16">
                <a:extLst>
                  <a:ext uri="{FF2B5EF4-FFF2-40B4-BE49-F238E27FC236}">
                    <a16:creationId xmlns:a16="http://schemas.microsoft.com/office/drawing/2014/main" id="{CE91F028-A991-48A8-9037-CC3A6660E2CB}"/>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7">
                <a:extLst>
                  <a:ext uri="{FF2B5EF4-FFF2-40B4-BE49-F238E27FC236}">
                    <a16:creationId xmlns:a16="http://schemas.microsoft.com/office/drawing/2014/main" id="{E908D0C2-5904-436A-AB26-16EBF12D39F2}"/>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18">
                <a:extLst>
                  <a:ext uri="{FF2B5EF4-FFF2-40B4-BE49-F238E27FC236}">
                    <a16:creationId xmlns:a16="http://schemas.microsoft.com/office/drawing/2014/main" id="{0A0D01D2-3953-40E9-8A90-098CAA1F6555}"/>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9">
                <a:extLst>
                  <a:ext uri="{FF2B5EF4-FFF2-40B4-BE49-F238E27FC236}">
                    <a16:creationId xmlns:a16="http://schemas.microsoft.com/office/drawing/2014/main" id="{71344567-C7E7-42E3-8EA3-D901103FC9E4}"/>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20">
                <a:extLst>
                  <a:ext uri="{FF2B5EF4-FFF2-40B4-BE49-F238E27FC236}">
                    <a16:creationId xmlns:a16="http://schemas.microsoft.com/office/drawing/2014/main" id="{36FD68C3-61BF-4A2E-AAAE-6527F359C606}"/>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21">
                <a:extLst>
                  <a:ext uri="{FF2B5EF4-FFF2-40B4-BE49-F238E27FC236}">
                    <a16:creationId xmlns:a16="http://schemas.microsoft.com/office/drawing/2014/main" id="{8C129291-71D3-4243-AC84-A4ED03ED9EF2}"/>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22">
                <a:extLst>
                  <a:ext uri="{FF2B5EF4-FFF2-40B4-BE49-F238E27FC236}">
                    <a16:creationId xmlns:a16="http://schemas.microsoft.com/office/drawing/2014/main" id="{4EF22FDC-8414-4732-B7EE-6B5B69DD8E2A}"/>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23">
                <a:extLst>
                  <a:ext uri="{FF2B5EF4-FFF2-40B4-BE49-F238E27FC236}">
                    <a16:creationId xmlns:a16="http://schemas.microsoft.com/office/drawing/2014/main" id="{7A02CEE9-B845-42EC-B773-2316859587B8}"/>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4">
                <a:extLst>
                  <a:ext uri="{FF2B5EF4-FFF2-40B4-BE49-F238E27FC236}">
                    <a16:creationId xmlns:a16="http://schemas.microsoft.com/office/drawing/2014/main" id="{DC940DE4-3A27-45F8-B869-8D6F8F0FB37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5">
                <a:extLst>
                  <a:ext uri="{FF2B5EF4-FFF2-40B4-BE49-F238E27FC236}">
                    <a16:creationId xmlns:a16="http://schemas.microsoft.com/office/drawing/2014/main" id="{58E62927-7B87-4CA8-8BB5-AEC59852182C}"/>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26">
                <a:extLst>
                  <a:ext uri="{FF2B5EF4-FFF2-40B4-BE49-F238E27FC236}">
                    <a16:creationId xmlns:a16="http://schemas.microsoft.com/office/drawing/2014/main" id="{1D5805AC-6205-4E30-999F-90A8623730B4}"/>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7">
                <a:extLst>
                  <a:ext uri="{FF2B5EF4-FFF2-40B4-BE49-F238E27FC236}">
                    <a16:creationId xmlns:a16="http://schemas.microsoft.com/office/drawing/2014/main" id="{89950AE5-E513-4FFE-99EE-1D4C3D3151D1}"/>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8">
                <a:extLst>
                  <a:ext uri="{FF2B5EF4-FFF2-40B4-BE49-F238E27FC236}">
                    <a16:creationId xmlns:a16="http://schemas.microsoft.com/office/drawing/2014/main" id="{A8053584-936A-459B-BB15-E5E746ACF353}"/>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9">
                <a:extLst>
                  <a:ext uri="{FF2B5EF4-FFF2-40B4-BE49-F238E27FC236}">
                    <a16:creationId xmlns:a16="http://schemas.microsoft.com/office/drawing/2014/main" id="{C46D766C-24C0-4C21-97EF-EA62196CEC38}"/>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30">
                <a:extLst>
                  <a:ext uri="{FF2B5EF4-FFF2-40B4-BE49-F238E27FC236}">
                    <a16:creationId xmlns:a16="http://schemas.microsoft.com/office/drawing/2014/main" id="{7ECAA89E-D699-4289-8C2D-F423C33360DE}"/>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31">
                <a:extLst>
                  <a:ext uri="{FF2B5EF4-FFF2-40B4-BE49-F238E27FC236}">
                    <a16:creationId xmlns:a16="http://schemas.microsoft.com/office/drawing/2014/main" id="{77BF8A21-2C1E-44A6-8A51-1BDDA26B48AE}"/>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448657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a:solidFill>
                  <a:srgbClr val="4FE7FF"/>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nvGraphicFramePr>
        <p:xfrm>
          <a:off x="205175" y="5759379"/>
          <a:ext cx="11018520" cy="4572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9" name="Group 8">
            <a:extLst>
              <a:ext uri="{FF2B5EF4-FFF2-40B4-BE49-F238E27FC236}">
                <a16:creationId xmlns:a16="http://schemas.microsoft.com/office/drawing/2014/main" id="{0BA82815-52C6-4CA4-A12B-6BEE0C4A0FFD}"/>
              </a:ext>
            </a:extLst>
          </p:cNvPr>
          <p:cNvGrpSpPr/>
          <p:nvPr/>
        </p:nvGrpSpPr>
        <p:grpSpPr>
          <a:xfrm>
            <a:off x="679188" y="1609031"/>
            <a:ext cx="2103120" cy="3968103"/>
            <a:chOff x="679188" y="1609031"/>
            <a:chExt cx="2103120" cy="3968103"/>
          </a:xfrm>
        </p:grpSpPr>
        <p:sp>
          <p:nvSpPr>
            <p:cNvPr id="37" name="TextBox 36">
              <a:extLst>
                <a:ext uri="{FF2B5EF4-FFF2-40B4-BE49-F238E27FC236}">
                  <a16:creationId xmlns:a16="http://schemas.microsoft.com/office/drawing/2014/main" id="{2445A497-7137-4C8D-B431-CF113967CEC7}"/>
                </a:ext>
              </a:extLst>
            </p:cNvPr>
            <p:cNvSpPr txBox="1"/>
            <p:nvPr/>
          </p:nvSpPr>
          <p:spPr>
            <a:xfrm>
              <a:off x="80454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107" name="TextBox 106">
              <a:extLst>
                <a:ext uri="{FF2B5EF4-FFF2-40B4-BE49-F238E27FC236}">
                  <a16:creationId xmlns:a16="http://schemas.microsoft.com/office/drawing/2014/main" id="{3C8A877E-D5BF-4CFC-882B-A5F4064483B3}"/>
                </a:ext>
              </a:extLst>
            </p:cNvPr>
            <p:cNvSpPr txBox="1"/>
            <p:nvPr/>
          </p:nvSpPr>
          <p:spPr>
            <a:xfrm>
              <a:off x="679188" y="3822808"/>
              <a:ext cx="210312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cost and usage monitoring </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underused or orphaned resources</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structure billing management</a:t>
              </a:r>
            </a:p>
            <a:p>
              <a:pPr marL="171450" marR="0" lvl="0" indent="-1714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Budget reductions due to lack of support for cloud adoption by LT/board</a:t>
              </a:r>
            </a:p>
          </p:txBody>
        </p:sp>
      </p:grpSp>
      <p:sp>
        <p:nvSpPr>
          <p:cNvPr id="40" name="TextBox 39">
            <a:extLst>
              <a:ext uri="{FF2B5EF4-FFF2-40B4-BE49-F238E27FC236}">
                <a16:creationId xmlns:a16="http://schemas.microsoft.com/office/drawing/2014/main" id="{88AF6495-FBCA-4BA0-B86F-42CC890F95D0}"/>
              </a:ext>
            </a:extLst>
          </p:cNvPr>
          <p:cNvSpPr txBox="1"/>
          <p:nvPr/>
        </p:nvSpPr>
        <p:spPr>
          <a:xfrm>
            <a:off x="306960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108" name="TextBox 107">
            <a:extLst>
              <a:ext uri="{FF2B5EF4-FFF2-40B4-BE49-F238E27FC236}">
                <a16:creationId xmlns:a16="http://schemas.microsoft.com/office/drawing/2014/main" id="{810B71A6-980B-4B65-9B0D-ACA9B0614547}"/>
              </a:ext>
            </a:extLst>
          </p:cNvPr>
          <p:cNvSpPr txBox="1"/>
          <p:nvPr/>
        </p:nvSpPr>
        <p:spPr>
          <a:xfrm>
            <a:off x="2932440" y="3819199"/>
            <a:ext cx="2103120"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rapid issue identification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deployment automation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Absence of communication mechanisms and dashboards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expectations and business outcomes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visibility on root cause for events</a:t>
            </a:r>
          </a:p>
        </p:txBody>
      </p:sp>
      <p:grpSp>
        <p:nvGrpSpPr>
          <p:cNvPr id="78" name="Group 34">
            <a:extLst>
              <a:ext uri="{FF2B5EF4-FFF2-40B4-BE49-F238E27FC236}">
                <a16:creationId xmlns:a16="http://schemas.microsoft.com/office/drawing/2014/main" id="{C8146BB0-5D87-4A6F-8798-A1CC3A4ACE6C}"/>
              </a:ext>
            </a:extLst>
          </p:cNvPr>
          <p:cNvGrpSpPr>
            <a:grpSpLocks noChangeAspect="1"/>
          </p:cNvGrpSpPr>
          <p:nvPr/>
        </p:nvGrpSpPr>
        <p:grpSpPr bwMode="auto">
          <a:xfrm>
            <a:off x="3490287" y="2608263"/>
            <a:ext cx="987425" cy="820737"/>
            <a:chOff x="3572" y="2719"/>
            <a:chExt cx="622" cy="517"/>
          </a:xfrm>
        </p:grpSpPr>
        <p:sp>
          <p:nvSpPr>
            <p:cNvPr id="80" name="AutoShape 33">
              <a:extLst>
                <a:ext uri="{FF2B5EF4-FFF2-40B4-BE49-F238E27FC236}">
                  <a16:creationId xmlns:a16="http://schemas.microsoft.com/office/drawing/2014/main" id="{F908F962-8398-4D8C-927A-1D4EFF6BA759}"/>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5">
              <a:extLst>
                <a:ext uri="{FF2B5EF4-FFF2-40B4-BE49-F238E27FC236}">
                  <a16:creationId xmlns:a16="http://schemas.microsoft.com/office/drawing/2014/main" id="{D9985249-B447-4B0F-9CE6-DF35322248C9}"/>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6">
              <a:extLst>
                <a:ext uri="{FF2B5EF4-FFF2-40B4-BE49-F238E27FC236}">
                  <a16:creationId xmlns:a16="http://schemas.microsoft.com/office/drawing/2014/main" id="{D6DBBE3F-F969-48A8-B50D-38F5783ECD52}"/>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
              <a:extLst>
                <a:ext uri="{FF2B5EF4-FFF2-40B4-BE49-F238E27FC236}">
                  <a16:creationId xmlns:a16="http://schemas.microsoft.com/office/drawing/2014/main" id="{0990C0EC-ADCB-4C9A-B87F-42B5BF7F7DE9}"/>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8">
              <a:extLst>
                <a:ext uri="{FF2B5EF4-FFF2-40B4-BE49-F238E27FC236}">
                  <a16:creationId xmlns:a16="http://schemas.microsoft.com/office/drawing/2014/main" id="{5D374DE7-F52C-43C7-B491-3A1E09CE4B8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9">
              <a:extLst>
                <a:ext uri="{FF2B5EF4-FFF2-40B4-BE49-F238E27FC236}">
                  <a16:creationId xmlns:a16="http://schemas.microsoft.com/office/drawing/2014/main" id="{BCEB9D6C-3897-4010-914F-F667AA60F8BC}"/>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0">
              <a:extLst>
                <a:ext uri="{FF2B5EF4-FFF2-40B4-BE49-F238E27FC236}">
                  <a16:creationId xmlns:a16="http://schemas.microsoft.com/office/drawing/2014/main" id="{078BEF85-C66C-4E86-960F-1BC857C49A38}"/>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1">
              <a:extLst>
                <a:ext uri="{FF2B5EF4-FFF2-40B4-BE49-F238E27FC236}">
                  <a16:creationId xmlns:a16="http://schemas.microsoft.com/office/drawing/2014/main" id="{CAC158A6-A9FB-4244-A121-F5F74FAD5905}"/>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42">
              <a:extLst>
                <a:ext uri="{FF2B5EF4-FFF2-40B4-BE49-F238E27FC236}">
                  <a16:creationId xmlns:a16="http://schemas.microsoft.com/office/drawing/2014/main" id="{0BEBA575-06A6-4629-8FC2-3A112323A3E8}"/>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C3E1EA93-02FC-4895-A929-7D77B298168D}"/>
              </a:ext>
            </a:extLst>
          </p:cNvPr>
          <p:cNvSpPr txBox="1"/>
          <p:nvPr/>
        </p:nvSpPr>
        <p:spPr>
          <a:xfrm>
            <a:off x="5334660"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109" name="TextBox 108">
            <a:extLst>
              <a:ext uri="{FF2B5EF4-FFF2-40B4-BE49-F238E27FC236}">
                <a16:creationId xmlns:a16="http://schemas.microsoft.com/office/drawing/2014/main" id="{91EB7650-DAF8-4911-8AF8-E076A54A54ED}"/>
              </a:ext>
            </a:extLst>
          </p:cNvPr>
          <p:cNvSpPr txBox="1"/>
          <p:nvPr/>
        </p:nvSpPr>
        <p:spPr>
          <a:xfrm>
            <a:off x="519750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new services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design for scaling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rigor and guidance for technology and architecture selection</a:t>
            </a:r>
          </a:p>
        </p:txBody>
      </p:sp>
      <p:sp>
        <p:nvSpPr>
          <p:cNvPr id="91" name="TextBox 90">
            <a:extLst>
              <a:ext uri="{FF2B5EF4-FFF2-40B4-BE49-F238E27FC236}">
                <a16:creationId xmlns:a16="http://schemas.microsoft.com/office/drawing/2014/main" id="{CA0FEC48-1F60-4A4D-A01D-1D72A50D36AE}"/>
              </a:ext>
            </a:extLst>
          </p:cNvPr>
          <p:cNvSpPr txBox="1"/>
          <p:nvPr/>
        </p:nvSpPr>
        <p:spPr>
          <a:xfrm>
            <a:off x="759972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110" name="TextBox 109">
            <a:extLst>
              <a:ext uri="{FF2B5EF4-FFF2-40B4-BE49-F238E27FC236}">
                <a16:creationId xmlns:a16="http://schemas.microsoft.com/office/drawing/2014/main" id="{DFCB1A2C-0E32-407D-90FA-CD76EDDA87BA}"/>
              </a:ext>
            </a:extLst>
          </p:cNvPr>
          <p:cNvSpPr txBox="1"/>
          <p:nvPr/>
        </p:nvSpPr>
        <p:spPr>
          <a:xfrm>
            <a:off x="7462560" y="3822808"/>
            <a:ext cx="2103120" cy="19389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Unclear on resiliency features/capabilities for better architecture design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data back up practices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monitoring current workloads health</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resiliency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support for disaster recovery</a:t>
            </a:r>
          </a:p>
        </p:txBody>
      </p:sp>
      <p:sp>
        <p:nvSpPr>
          <p:cNvPr id="106" name="TextBox 105">
            <a:extLst>
              <a:ext uri="{FF2B5EF4-FFF2-40B4-BE49-F238E27FC236}">
                <a16:creationId xmlns:a16="http://schemas.microsoft.com/office/drawing/2014/main" id="{CE371AF3-E96D-4067-AEDC-0EE31E635383}"/>
              </a:ext>
            </a:extLst>
          </p:cNvPr>
          <p:cNvSpPr txBox="1"/>
          <p:nvPr/>
        </p:nvSpPr>
        <p:spPr>
          <a:xfrm>
            <a:off x="98647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11" name="TextBox 110">
            <a:extLst>
              <a:ext uri="{FF2B5EF4-FFF2-40B4-BE49-F238E27FC236}">
                <a16:creationId xmlns:a16="http://schemas.microsoft.com/office/drawing/2014/main" id="{C2D33EC5-E2F1-4B6C-A083-9B6D6B9696EB}"/>
              </a:ext>
            </a:extLst>
          </p:cNvPr>
          <p:cNvSpPr txBox="1"/>
          <p:nvPr/>
        </p:nvSpPr>
        <p:spPr>
          <a:xfrm>
            <a:off x="9727620" y="3818137"/>
            <a:ext cx="2103120" cy="156966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access control mechanism (authentication)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security threat detection mechanism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Lack of security thread response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encryption process</a:t>
            </a:r>
          </a:p>
        </p:txBody>
      </p:sp>
      <p:sp>
        <p:nvSpPr>
          <p:cNvPr id="15" name="TextBox 14">
            <a:extLst>
              <a:ext uri="{FF2B5EF4-FFF2-40B4-BE49-F238E27FC236}">
                <a16:creationId xmlns:a16="http://schemas.microsoft.com/office/drawing/2014/main" id="{24D1C68B-CE8B-4399-81BF-967F9F7757EB}"/>
              </a:ext>
            </a:extLst>
          </p:cNvPr>
          <p:cNvSpPr txBox="1"/>
          <p:nvPr/>
        </p:nvSpPr>
        <p:spPr>
          <a:xfrm>
            <a:off x="411589" y="622153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B252FDC6-59B2-4C97-9EB4-5AEF18C18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870CABC-F3AF-4ED2-804E-35F826E41CF2}"/>
              </a:ext>
            </a:extLst>
          </p:cNvPr>
          <p:cNvGrpSpPr/>
          <p:nvPr/>
        </p:nvGrpSpPr>
        <p:grpSpPr>
          <a:xfrm>
            <a:off x="8038192" y="2553355"/>
            <a:ext cx="872835" cy="914400"/>
            <a:chOff x="8038192" y="2535506"/>
            <a:chExt cx="872835" cy="914400"/>
          </a:xfrm>
        </p:grpSpPr>
        <p:sp>
          <p:nvSpPr>
            <p:cNvPr id="115" name="Graphic 4" descr="Badge Tick with solid fill">
              <a:extLst>
                <a:ext uri="{FF2B5EF4-FFF2-40B4-BE49-F238E27FC236}">
                  <a16:creationId xmlns:a16="http://schemas.microsoft.com/office/drawing/2014/main" id="{25179508-968F-425E-90A8-B702D5F335E1}"/>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Graphic 4" descr="Badge Tick with solid fill">
              <a:extLst>
                <a:ext uri="{FF2B5EF4-FFF2-40B4-BE49-F238E27FC236}">
                  <a16:creationId xmlns:a16="http://schemas.microsoft.com/office/drawing/2014/main" id="{01802FAB-B95D-4E97-90D5-5ACEDF2E7F19}"/>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0BDDB-C86F-4B75-BFD0-D394440FFFF8}"/>
              </a:ext>
            </a:extLst>
          </p:cNvPr>
          <p:cNvGrpSpPr/>
          <p:nvPr/>
        </p:nvGrpSpPr>
        <p:grpSpPr>
          <a:xfrm>
            <a:off x="10359192" y="2553355"/>
            <a:ext cx="742256" cy="914400"/>
            <a:chOff x="10359192" y="2479536"/>
            <a:chExt cx="742256" cy="914400"/>
          </a:xfrm>
        </p:grpSpPr>
        <p:sp>
          <p:nvSpPr>
            <p:cNvPr id="124" name="Freeform: Shape 123">
              <a:extLst>
                <a:ext uri="{FF2B5EF4-FFF2-40B4-BE49-F238E27FC236}">
                  <a16:creationId xmlns:a16="http://schemas.microsoft.com/office/drawing/2014/main" id="{105829EF-7FA1-46D0-A5F5-E3BEAEDB06AF}"/>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AFD8BE-55E6-4B83-98CE-6A5C8F3600CF}"/>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D50FDF4-C45D-42E6-996C-9B9B97C7CDFD}"/>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6" name="Group 4">
            <a:extLst>
              <a:ext uri="{FF2B5EF4-FFF2-40B4-BE49-F238E27FC236}">
                <a16:creationId xmlns:a16="http://schemas.microsoft.com/office/drawing/2014/main" id="{AAEB28B1-5A21-4E4C-B728-FA9FD59D0683}"/>
              </a:ext>
            </a:extLst>
          </p:cNvPr>
          <p:cNvGrpSpPr>
            <a:grpSpLocks noChangeAspect="1"/>
          </p:cNvGrpSpPr>
          <p:nvPr/>
        </p:nvGrpSpPr>
        <p:grpSpPr bwMode="auto">
          <a:xfrm>
            <a:off x="5802440" y="2490055"/>
            <a:ext cx="914400" cy="914400"/>
            <a:chOff x="8417" y="3338"/>
            <a:chExt cx="374" cy="374"/>
          </a:xfrm>
        </p:grpSpPr>
        <p:sp>
          <p:nvSpPr>
            <p:cNvPr id="47" name="AutoShape 3">
              <a:extLst>
                <a:ext uri="{FF2B5EF4-FFF2-40B4-BE49-F238E27FC236}">
                  <a16:creationId xmlns:a16="http://schemas.microsoft.com/office/drawing/2014/main" id="{86106B28-6E3E-49F5-A33A-FE9B5D0C64EA}"/>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5">
              <a:extLst>
                <a:ext uri="{FF2B5EF4-FFF2-40B4-BE49-F238E27FC236}">
                  <a16:creationId xmlns:a16="http://schemas.microsoft.com/office/drawing/2014/main" id="{3AB2E988-6C45-454A-9B49-A7A755E75015}"/>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B080BF18-491D-4D92-90E8-929D8030018F}"/>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EF65F74F-FC8B-441F-81EA-11332F29267E}"/>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DD97ACD7-BF8D-442C-AAD9-E44BADBAB5BC}"/>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C6243DF6-00B0-4B11-9E4E-341689CBD721}"/>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9C36D75E-9323-4B31-AAA2-906D54F62129}"/>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CC9843C3-2AAB-4D01-9340-5061E8A1A59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
              <a:extLst>
                <a:ext uri="{FF2B5EF4-FFF2-40B4-BE49-F238E27FC236}">
                  <a16:creationId xmlns:a16="http://schemas.microsoft.com/office/drawing/2014/main" id="{C69C14FD-06C0-4458-8A65-DA23DFA2755F}"/>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
              <a:extLst>
                <a:ext uri="{FF2B5EF4-FFF2-40B4-BE49-F238E27FC236}">
                  <a16:creationId xmlns:a16="http://schemas.microsoft.com/office/drawing/2014/main" id="{E595595F-8A6F-4B24-B8F5-4D6544F33993}"/>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4">
              <a:extLst>
                <a:ext uri="{FF2B5EF4-FFF2-40B4-BE49-F238E27FC236}">
                  <a16:creationId xmlns:a16="http://schemas.microsoft.com/office/drawing/2014/main" id="{40308777-89AC-4854-955C-FC6894AEDA73}"/>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
              <a:extLst>
                <a:ext uri="{FF2B5EF4-FFF2-40B4-BE49-F238E27FC236}">
                  <a16:creationId xmlns:a16="http://schemas.microsoft.com/office/drawing/2014/main" id="{87C745F3-D8C4-42B9-B0B2-3FAC93D79EC0}"/>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16">
              <a:extLst>
                <a:ext uri="{FF2B5EF4-FFF2-40B4-BE49-F238E27FC236}">
                  <a16:creationId xmlns:a16="http://schemas.microsoft.com/office/drawing/2014/main" id="{6CFC3701-8CD0-41DB-AFD1-9E50DCAFA17E}"/>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7">
              <a:extLst>
                <a:ext uri="{FF2B5EF4-FFF2-40B4-BE49-F238E27FC236}">
                  <a16:creationId xmlns:a16="http://schemas.microsoft.com/office/drawing/2014/main" id="{998A6DC3-E456-410D-A45E-4953C8129B7B}"/>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18">
              <a:extLst>
                <a:ext uri="{FF2B5EF4-FFF2-40B4-BE49-F238E27FC236}">
                  <a16:creationId xmlns:a16="http://schemas.microsoft.com/office/drawing/2014/main" id="{8E014A47-24E0-41E5-819F-A37644EFC691}"/>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9">
              <a:extLst>
                <a:ext uri="{FF2B5EF4-FFF2-40B4-BE49-F238E27FC236}">
                  <a16:creationId xmlns:a16="http://schemas.microsoft.com/office/drawing/2014/main" id="{E7B5637B-B25D-4E04-B850-75C19FDB2A5A}"/>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0">
              <a:extLst>
                <a:ext uri="{FF2B5EF4-FFF2-40B4-BE49-F238E27FC236}">
                  <a16:creationId xmlns:a16="http://schemas.microsoft.com/office/drawing/2014/main" id="{380AACE9-88F1-4D72-931F-96B0CA04974D}"/>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1">
              <a:extLst>
                <a:ext uri="{FF2B5EF4-FFF2-40B4-BE49-F238E27FC236}">
                  <a16:creationId xmlns:a16="http://schemas.microsoft.com/office/drawing/2014/main" id="{E2DC8B0F-EA41-485F-8298-CCE75B3E8C01}"/>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2">
              <a:extLst>
                <a:ext uri="{FF2B5EF4-FFF2-40B4-BE49-F238E27FC236}">
                  <a16:creationId xmlns:a16="http://schemas.microsoft.com/office/drawing/2014/main" id="{BA68CA17-7823-4623-883A-C4C0815E24D7}"/>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3">
              <a:extLst>
                <a:ext uri="{FF2B5EF4-FFF2-40B4-BE49-F238E27FC236}">
                  <a16:creationId xmlns:a16="http://schemas.microsoft.com/office/drawing/2014/main" id="{85BD5F4F-C040-4384-952A-3CEDCC6C523C}"/>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
              <a:extLst>
                <a:ext uri="{FF2B5EF4-FFF2-40B4-BE49-F238E27FC236}">
                  <a16:creationId xmlns:a16="http://schemas.microsoft.com/office/drawing/2014/main" id="{E28696C6-96FA-4707-8CC9-A369E1AE869F}"/>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
              <a:extLst>
                <a:ext uri="{FF2B5EF4-FFF2-40B4-BE49-F238E27FC236}">
                  <a16:creationId xmlns:a16="http://schemas.microsoft.com/office/drawing/2014/main" id="{1823A0CA-A9AB-4C9F-897F-EC7C6F1B9E49}"/>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6">
              <a:extLst>
                <a:ext uri="{FF2B5EF4-FFF2-40B4-BE49-F238E27FC236}">
                  <a16:creationId xmlns:a16="http://schemas.microsoft.com/office/drawing/2014/main" id="{50845498-C6A6-4AED-8936-92BB9E0E701F}"/>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7">
              <a:extLst>
                <a:ext uri="{FF2B5EF4-FFF2-40B4-BE49-F238E27FC236}">
                  <a16:creationId xmlns:a16="http://schemas.microsoft.com/office/drawing/2014/main" id="{416F0C97-6ED9-49A7-920C-E7BA18918E04}"/>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8">
              <a:extLst>
                <a:ext uri="{FF2B5EF4-FFF2-40B4-BE49-F238E27FC236}">
                  <a16:creationId xmlns:a16="http://schemas.microsoft.com/office/drawing/2014/main" id="{272C9772-C81F-47B6-9449-A7F0155F906B}"/>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9">
              <a:extLst>
                <a:ext uri="{FF2B5EF4-FFF2-40B4-BE49-F238E27FC236}">
                  <a16:creationId xmlns:a16="http://schemas.microsoft.com/office/drawing/2014/main" id="{55136B3B-EFF0-4E64-B856-F3A435D6EBAE}"/>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30">
              <a:extLst>
                <a:ext uri="{FF2B5EF4-FFF2-40B4-BE49-F238E27FC236}">
                  <a16:creationId xmlns:a16="http://schemas.microsoft.com/office/drawing/2014/main" id="{1A9AD0ED-BD1E-443B-ABF9-49D569E4428C}"/>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
              <a:extLst>
                <a:ext uri="{FF2B5EF4-FFF2-40B4-BE49-F238E27FC236}">
                  <a16:creationId xmlns:a16="http://schemas.microsoft.com/office/drawing/2014/main" id="{7E444AB6-479B-4E3B-A055-0961155750AC}"/>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407489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sz="3600" b="1">
                <a:solidFill>
                  <a:srgbClr val="4FE7FF"/>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1" y="6121825"/>
            <a:ext cx="4785911"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https://aka.ms/wellarchitected/framework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687A98EE-82C3-440B-830D-7DA33A1674D0}"/>
              </a:ext>
            </a:extLst>
          </p:cNvPr>
          <p:cNvGrpSpPr/>
          <p:nvPr/>
        </p:nvGrpSpPr>
        <p:grpSpPr>
          <a:xfrm>
            <a:off x="568929" y="1609031"/>
            <a:ext cx="2103120" cy="3865361"/>
            <a:chOff x="568929" y="1609031"/>
            <a:chExt cx="2103120" cy="3865361"/>
          </a:xfrm>
        </p:grpSpPr>
        <p:sp>
          <p:nvSpPr>
            <p:cNvPr id="34" name="TextBox 33">
              <a:extLst>
                <a:ext uri="{FF2B5EF4-FFF2-40B4-BE49-F238E27FC236}">
                  <a16:creationId xmlns:a16="http://schemas.microsoft.com/office/drawing/2014/main" id="{5F0F4B90-7518-4D1C-BAB0-AC9E0FDB0EBE}"/>
                </a:ext>
              </a:extLst>
            </p:cNvPr>
            <p:cNvSpPr txBox="1"/>
            <p:nvPr/>
          </p:nvSpPr>
          <p:spPr>
            <a:xfrm>
              <a:off x="706089"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Cost Optimization</a:t>
              </a:r>
            </a:p>
          </p:txBody>
        </p:sp>
        <p:sp>
          <p:nvSpPr>
            <p:cNvPr id="2" name="TextBox 1">
              <a:extLst>
                <a:ext uri="{FF2B5EF4-FFF2-40B4-BE49-F238E27FC236}">
                  <a16:creationId xmlns:a16="http://schemas.microsoft.com/office/drawing/2014/main" id="{3920D86F-B3A5-445B-AC2F-22F213FC88AB}"/>
                </a:ext>
              </a:extLst>
            </p:cNvPr>
            <p:cNvSpPr txBox="1"/>
            <p:nvPr/>
          </p:nvSpPr>
          <p:spPr>
            <a:xfrm>
              <a:off x="568929" y="3904732"/>
              <a:ext cx="2103120"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Hybrid Benefit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Reserve Instances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Shutdown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Resize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Move to PAAS</a:t>
              </a:r>
            </a:p>
          </p:txBody>
        </p:sp>
      </p:grpSp>
      <p:sp>
        <p:nvSpPr>
          <p:cNvPr id="37" name="TextBox 36">
            <a:extLst>
              <a:ext uri="{FF2B5EF4-FFF2-40B4-BE49-F238E27FC236}">
                <a16:creationId xmlns:a16="http://schemas.microsoft.com/office/drawing/2014/main" id="{8E3CCF26-DB01-4421-84E9-FCF1F8FBC781}"/>
              </a:ext>
            </a:extLst>
          </p:cNvPr>
          <p:cNvSpPr txBox="1"/>
          <p:nvPr/>
        </p:nvSpPr>
        <p:spPr>
          <a:xfrm>
            <a:off x="2953086"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Operational Excellence</a:t>
            </a:r>
          </a:p>
        </p:txBody>
      </p:sp>
      <p:sp>
        <p:nvSpPr>
          <p:cNvPr id="97" name="TextBox 96">
            <a:extLst>
              <a:ext uri="{FF2B5EF4-FFF2-40B4-BE49-F238E27FC236}">
                <a16:creationId xmlns:a16="http://schemas.microsoft.com/office/drawing/2014/main" id="{3A7FB4C7-D5EF-41BA-91DD-112F2379454A}"/>
              </a:ext>
            </a:extLst>
          </p:cNvPr>
          <p:cNvSpPr txBox="1"/>
          <p:nvPr/>
        </p:nvSpPr>
        <p:spPr>
          <a:xfrm>
            <a:off x="2815926" y="3904732"/>
            <a:ext cx="210312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Processes and cadence</a:t>
            </a:r>
          </a:p>
        </p:txBody>
      </p:sp>
      <p:sp>
        <p:nvSpPr>
          <p:cNvPr id="68" name="TextBox 67">
            <a:extLst>
              <a:ext uri="{FF2B5EF4-FFF2-40B4-BE49-F238E27FC236}">
                <a16:creationId xmlns:a16="http://schemas.microsoft.com/office/drawing/2014/main" id="{E27B2619-D9A2-4537-9F2A-8C664FC53220}"/>
              </a:ext>
            </a:extLst>
          </p:cNvPr>
          <p:cNvSpPr txBox="1"/>
          <p:nvPr/>
        </p:nvSpPr>
        <p:spPr>
          <a:xfrm>
            <a:off x="5200083" y="1609031"/>
            <a:ext cx="182880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Performance Efficiency</a:t>
            </a:r>
          </a:p>
        </p:txBody>
      </p:sp>
      <p:sp>
        <p:nvSpPr>
          <p:cNvPr id="98" name="TextBox 97">
            <a:extLst>
              <a:ext uri="{FF2B5EF4-FFF2-40B4-BE49-F238E27FC236}">
                <a16:creationId xmlns:a16="http://schemas.microsoft.com/office/drawing/2014/main" id="{B9E958BD-9041-4FAE-957E-D4F513B1AFD5}"/>
              </a:ext>
            </a:extLst>
          </p:cNvPr>
          <p:cNvSpPr txBox="1"/>
          <p:nvPr/>
        </p:nvSpPr>
        <p:spPr>
          <a:xfrm>
            <a:off x="5062923" y="3904732"/>
            <a:ext cx="2103120"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Design for scaling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performance</a:t>
            </a:r>
          </a:p>
        </p:txBody>
      </p:sp>
      <p:sp>
        <p:nvSpPr>
          <p:cNvPr id="80" name="TextBox 79">
            <a:extLst>
              <a:ext uri="{FF2B5EF4-FFF2-40B4-BE49-F238E27FC236}">
                <a16:creationId xmlns:a16="http://schemas.microsoft.com/office/drawing/2014/main" id="{CE2A2539-E25F-460B-8568-604916BB9B22}"/>
              </a:ext>
            </a:extLst>
          </p:cNvPr>
          <p:cNvSpPr txBox="1"/>
          <p:nvPr/>
        </p:nvSpPr>
        <p:spPr>
          <a:xfrm>
            <a:off x="7447080"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Reliability</a:t>
            </a:r>
          </a:p>
        </p:txBody>
      </p:sp>
      <p:sp>
        <p:nvSpPr>
          <p:cNvPr id="99" name="TextBox 98">
            <a:extLst>
              <a:ext uri="{FF2B5EF4-FFF2-40B4-BE49-F238E27FC236}">
                <a16:creationId xmlns:a16="http://schemas.microsoft.com/office/drawing/2014/main" id="{CBF46320-316E-4670-A330-0C7D9E47E740}"/>
              </a:ext>
            </a:extLst>
          </p:cNvPr>
          <p:cNvSpPr txBox="1"/>
          <p:nvPr/>
        </p:nvSpPr>
        <p:spPr>
          <a:xfrm>
            <a:off x="7309920" y="3904732"/>
            <a:ext cx="2103120"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requirements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with simulations and forced failovers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Deploy consistently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 health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Respond to failure and disaster</a:t>
            </a:r>
          </a:p>
        </p:txBody>
      </p:sp>
      <p:grpSp>
        <p:nvGrpSpPr>
          <p:cNvPr id="13" name="Group 12">
            <a:extLst>
              <a:ext uri="{FF2B5EF4-FFF2-40B4-BE49-F238E27FC236}">
                <a16:creationId xmlns:a16="http://schemas.microsoft.com/office/drawing/2014/main" id="{2107032E-BE09-4A48-A933-1507E6D15A85}"/>
              </a:ext>
            </a:extLst>
          </p:cNvPr>
          <p:cNvGrpSpPr/>
          <p:nvPr/>
        </p:nvGrpSpPr>
        <p:grpSpPr>
          <a:xfrm>
            <a:off x="9556919" y="1609031"/>
            <a:ext cx="2103120" cy="4604025"/>
            <a:chOff x="9556919" y="1609031"/>
            <a:chExt cx="2103120" cy="4604025"/>
          </a:xfrm>
        </p:grpSpPr>
        <p:sp>
          <p:nvSpPr>
            <p:cNvPr id="95" name="TextBox 94">
              <a:extLst>
                <a:ext uri="{FF2B5EF4-FFF2-40B4-BE49-F238E27FC236}">
                  <a16:creationId xmlns:a16="http://schemas.microsoft.com/office/drawing/2014/main" id="{6796061B-A46F-43DB-AF65-2E830062685E}"/>
                </a:ext>
              </a:extLst>
            </p:cNvPr>
            <p:cNvSpPr txBox="1"/>
            <p:nvPr/>
          </p:nvSpPr>
          <p:spPr>
            <a:xfrm>
              <a:off x="9694079" y="1609031"/>
              <a:ext cx="18288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a:t>
              </a:r>
            </a:p>
          </p:txBody>
        </p:sp>
        <p:sp>
          <p:nvSpPr>
            <p:cNvPr id="100" name="TextBox 99">
              <a:extLst>
                <a:ext uri="{FF2B5EF4-FFF2-40B4-BE49-F238E27FC236}">
                  <a16:creationId xmlns:a16="http://schemas.microsoft.com/office/drawing/2014/main" id="{BA2FE239-C079-4BD7-B2DA-68D3EAF43E4A}"/>
                </a:ext>
              </a:extLst>
            </p:cNvPr>
            <p:cNvSpPr txBox="1"/>
            <p:nvPr/>
          </p:nvSpPr>
          <p:spPr>
            <a:xfrm>
              <a:off x="9556919" y="3904732"/>
              <a:ext cx="2103120"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Infra protection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security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encryption and sovereignty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operations</a:t>
              </a:r>
            </a:p>
          </p:txBody>
        </p:sp>
      </p:grpSp>
      <p:grpSp>
        <p:nvGrpSpPr>
          <p:cNvPr id="96" name="Group 34">
            <a:extLst>
              <a:ext uri="{FF2B5EF4-FFF2-40B4-BE49-F238E27FC236}">
                <a16:creationId xmlns:a16="http://schemas.microsoft.com/office/drawing/2014/main" id="{800C0658-C288-454B-ADBB-ED48FDB5DCF4}"/>
              </a:ext>
            </a:extLst>
          </p:cNvPr>
          <p:cNvGrpSpPr>
            <a:grpSpLocks noChangeAspect="1"/>
          </p:cNvGrpSpPr>
          <p:nvPr/>
        </p:nvGrpSpPr>
        <p:grpSpPr bwMode="auto">
          <a:xfrm>
            <a:off x="3373773" y="2600185"/>
            <a:ext cx="987425" cy="820737"/>
            <a:chOff x="3572" y="2719"/>
            <a:chExt cx="622" cy="517"/>
          </a:xfrm>
        </p:grpSpPr>
        <p:sp>
          <p:nvSpPr>
            <p:cNvPr id="101" name="AutoShape 33">
              <a:extLst>
                <a:ext uri="{FF2B5EF4-FFF2-40B4-BE49-F238E27FC236}">
                  <a16:creationId xmlns:a16="http://schemas.microsoft.com/office/drawing/2014/main" id="{7CAD4C69-1180-455B-9971-77808A74976D}"/>
                </a:ext>
              </a:extLst>
            </p:cNvPr>
            <p:cNvSpPr>
              <a:spLocks noChangeAspect="1" noChangeArrowheads="1" noTextEdit="1"/>
            </p:cNvSpPr>
            <p:nvPr/>
          </p:nvSpPr>
          <p:spPr bwMode="auto">
            <a:xfrm>
              <a:off x="3572" y="2719"/>
              <a:ext cx="622"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35">
              <a:extLst>
                <a:ext uri="{FF2B5EF4-FFF2-40B4-BE49-F238E27FC236}">
                  <a16:creationId xmlns:a16="http://schemas.microsoft.com/office/drawing/2014/main" id="{F9C193D5-DCAC-4BA4-8179-0908E7E5D550}"/>
                </a:ext>
              </a:extLst>
            </p:cNvPr>
            <p:cNvSpPr>
              <a:spLocks/>
            </p:cNvSpPr>
            <p:nvPr/>
          </p:nvSpPr>
          <p:spPr bwMode="auto">
            <a:xfrm>
              <a:off x="4194" y="30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6">
              <a:extLst>
                <a:ext uri="{FF2B5EF4-FFF2-40B4-BE49-F238E27FC236}">
                  <a16:creationId xmlns:a16="http://schemas.microsoft.com/office/drawing/2014/main" id="{C3C468E6-2245-428A-92E8-4471EE9CC196}"/>
                </a:ext>
              </a:extLst>
            </p:cNvPr>
            <p:cNvSpPr>
              <a:spLocks/>
            </p:cNvSpPr>
            <p:nvPr/>
          </p:nvSpPr>
          <p:spPr bwMode="auto">
            <a:xfrm>
              <a:off x="4075" y="3050"/>
              <a:ext cx="119" cy="186"/>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37">
              <a:extLst>
                <a:ext uri="{FF2B5EF4-FFF2-40B4-BE49-F238E27FC236}">
                  <a16:creationId xmlns:a16="http://schemas.microsoft.com/office/drawing/2014/main" id="{12F3DCAA-47D6-4989-83D3-7ECC6AD148F2}"/>
                </a:ext>
              </a:extLst>
            </p:cNvPr>
            <p:cNvSpPr>
              <a:spLocks/>
            </p:cNvSpPr>
            <p:nvPr/>
          </p:nvSpPr>
          <p:spPr bwMode="auto">
            <a:xfrm>
              <a:off x="4075" y="2825"/>
              <a:ext cx="119" cy="186"/>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38">
              <a:extLst>
                <a:ext uri="{FF2B5EF4-FFF2-40B4-BE49-F238E27FC236}">
                  <a16:creationId xmlns:a16="http://schemas.microsoft.com/office/drawing/2014/main" id="{D002F32F-4AB0-4DD8-93E5-0F419F766164}"/>
                </a:ext>
              </a:extLst>
            </p:cNvPr>
            <p:cNvSpPr>
              <a:spLocks/>
            </p:cNvSpPr>
            <p:nvPr/>
          </p:nvSpPr>
          <p:spPr bwMode="auto">
            <a:xfrm>
              <a:off x="3902" y="2719"/>
              <a:ext cx="187" cy="119"/>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39">
              <a:extLst>
                <a:ext uri="{FF2B5EF4-FFF2-40B4-BE49-F238E27FC236}">
                  <a16:creationId xmlns:a16="http://schemas.microsoft.com/office/drawing/2014/main" id="{4F0AD8CA-764F-4032-8E7A-8D33CB2DAF9A}"/>
                </a:ext>
              </a:extLst>
            </p:cNvPr>
            <p:cNvSpPr>
              <a:spLocks/>
            </p:cNvSpPr>
            <p:nvPr/>
          </p:nvSpPr>
          <p:spPr bwMode="auto">
            <a:xfrm>
              <a:off x="3677" y="2719"/>
              <a:ext cx="187" cy="119"/>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40">
              <a:extLst>
                <a:ext uri="{FF2B5EF4-FFF2-40B4-BE49-F238E27FC236}">
                  <a16:creationId xmlns:a16="http://schemas.microsoft.com/office/drawing/2014/main" id="{1386CCAA-9238-4FFF-A403-C92BE7477F9D}"/>
                </a:ext>
              </a:extLst>
            </p:cNvPr>
            <p:cNvSpPr>
              <a:spLocks/>
            </p:cNvSpPr>
            <p:nvPr/>
          </p:nvSpPr>
          <p:spPr bwMode="auto">
            <a:xfrm>
              <a:off x="3572" y="2825"/>
              <a:ext cx="118" cy="186"/>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41">
              <a:extLst>
                <a:ext uri="{FF2B5EF4-FFF2-40B4-BE49-F238E27FC236}">
                  <a16:creationId xmlns:a16="http://schemas.microsoft.com/office/drawing/2014/main" id="{0108BE3A-29CF-47B3-A0CD-0C88F36D6574}"/>
                </a:ext>
              </a:extLst>
            </p:cNvPr>
            <p:cNvSpPr>
              <a:spLocks noChangeArrowheads="1"/>
            </p:cNvSpPr>
            <p:nvPr/>
          </p:nvSpPr>
          <p:spPr bwMode="auto">
            <a:xfrm>
              <a:off x="3825" y="2972"/>
              <a:ext cx="117" cy="1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42">
              <a:extLst>
                <a:ext uri="{FF2B5EF4-FFF2-40B4-BE49-F238E27FC236}">
                  <a16:creationId xmlns:a16="http://schemas.microsoft.com/office/drawing/2014/main" id="{36C2B923-5BE7-4FE7-AEFE-6864A5778CA6}"/>
                </a:ext>
              </a:extLst>
            </p:cNvPr>
            <p:cNvSpPr>
              <a:spLocks/>
            </p:cNvSpPr>
            <p:nvPr/>
          </p:nvSpPr>
          <p:spPr bwMode="auto">
            <a:xfrm>
              <a:off x="3853" y="2883"/>
              <a:ext cx="176" cy="176"/>
            </a:xfrm>
            <a:custGeom>
              <a:avLst/>
              <a:gdLst>
                <a:gd name="T0" fmla="*/ 41 w 176"/>
                <a:gd name="T1" fmla="*/ 176 h 176"/>
                <a:gd name="T2" fmla="*/ 0 w 176"/>
                <a:gd name="T3" fmla="*/ 135 h 176"/>
                <a:gd name="T4" fmla="*/ 135 w 176"/>
                <a:gd name="T5" fmla="*/ 0 h 176"/>
                <a:gd name="T6" fmla="*/ 176 w 176"/>
                <a:gd name="T7" fmla="*/ 41 h 176"/>
                <a:gd name="T8" fmla="*/ 41 w 176"/>
                <a:gd name="T9" fmla="*/ 176 h 176"/>
              </a:gdLst>
              <a:ahLst/>
              <a:cxnLst>
                <a:cxn ang="0">
                  <a:pos x="T0" y="T1"/>
                </a:cxn>
                <a:cxn ang="0">
                  <a:pos x="T2" y="T3"/>
                </a:cxn>
                <a:cxn ang="0">
                  <a:pos x="T4" y="T5"/>
                </a:cxn>
                <a:cxn ang="0">
                  <a:pos x="T6" y="T7"/>
                </a:cxn>
                <a:cxn ang="0">
                  <a:pos x="T8" y="T9"/>
                </a:cxn>
              </a:cxnLst>
              <a:rect l="0" t="0" r="r" b="b"/>
              <a:pathLst>
                <a:path w="176" h="176">
                  <a:moveTo>
                    <a:pt x="41" y="176"/>
                  </a:moveTo>
                  <a:lnTo>
                    <a:pt x="0" y="135"/>
                  </a:lnTo>
                  <a:lnTo>
                    <a:pt x="135" y="0"/>
                  </a:lnTo>
                  <a:lnTo>
                    <a:pt x="176" y="41"/>
                  </a:lnTo>
                  <a:lnTo>
                    <a:pt x="41" y="17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0" name="Picture 109">
            <a:extLst>
              <a:ext uri="{FF2B5EF4-FFF2-40B4-BE49-F238E27FC236}">
                <a16:creationId xmlns:a16="http://schemas.microsoft.com/office/drawing/2014/main" id="{F2E3E46C-B365-4238-9D91-CC93CF8FB1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14" y="2536351"/>
            <a:ext cx="948409" cy="948409"/>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F1B3975-C20A-46BD-9262-2957D2EFE420}"/>
              </a:ext>
            </a:extLst>
          </p:cNvPr>
          <p:cNvGrpSpPr/>
          <p:nvPr/>
        </p:nvGrpSpPr>
        <p:grpSpPr>
          <a:xfrm>
            <a:off x="8038192" y="2553355"/>
            <a:ext cx="872835" cy="914400"/>
            <a:chOff x="8038192" y="2535506"/>
            <a:chExt cx="872835" cy="914400"/>
          </a:xfrm>
        </p:grpSpPr>
        <p:sp>
          <p:nvSpPr>
            <p:cNvPr id="113" name="Graphic 4" descr="Badge Tick with solid fill">
              <a:extLst>
                <a:ext uri="{FF2B5EF4-FFF2-40B4-BE49-F238E27FC236}">
                  <a16:creationId xmlns:a16="http://schemas.microsoft.com/office/drawing/2014/main" id="{173926AE-D9AF-4811-ADFA-108EBE007EC6}"/>
                </a:ext>
              </a:extLst>
            </p:cNvPr>
            <p:cNvSpPr/>
            <p:nvPr/>
          </p:nvSpPr>
          <p:spPr>
            <a:xfrm>
              <a:off x="8203588" y="2708773"/>
              <a:ext cx="542048" cy="567865"/>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4" name="Graphic 4" descr="Badge Tick with solid fill">
              <a:extLst>
                <a:ext uri="{FF2B5EF4-FFF2-40B4-BE49-F238E27FC236}">
                  <a16:creationId xmlns:a16="http://schemas.microsoft.com/office/drawing/2014/main" id="{802BB4C9-3AD9-478E-B6EE-F7E53808B325}"/>
                </a:ext>
              </a:extLst>
            </p:cNvPr>
            <p:cNvSpPr/>
            <p:nvPr/>
          </p:nvSpPr>
          <p:spPr>
            <a:xfrm>
              <a:off x="8038192" y="2535506"/>
              <a:ext cx="872835" cy="91440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chemeClr val="bg1"/>
            </a:solidFill>
            <a:ln w="9525"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0B09EE4F-9463-4F52-AC76-98AAD623AECC}"/>
              </a:ext>
            </a:extLst>
          </p:cNvPr>
          <p:cNvGrpSpPr/>
          <p:nvPr/>
        </p:nvGrpSpPr>
        <p:grpSpPr>
          <a:xfrm>
            <a:off x="10359192" y="2553355"/>
            <a:ext cx="742256" cy="914400"/>
            <a:chOff x="10359192" y="2479536"/>
            <a:chExt cx="742256" cy="914400"/>
          </a:xfrm>
        </p:grpSpPr>
        <p:sp>
          <p:nvSpPr>
            <p:cNvPr id="116" name="Freeform: Shape 115">
              <a:extLst>
                <a:ext uri="{FF2B5EF4-FFF2-40B4-BE49-F238E27FC236}">
                  <a16:creationId xmlns:a16="http://schemas.microsoft.com/office/drawing/2014/main" id="{C8D3783B-69F4-40A5-B2C0-2BCE5802D727}"/>
                </a:ext>
              </a:extLst>
            </p:cNvPr>
            <p:cNvSpPr>
              <a:spLocks noChangeAspect="1"/>
            </p:cNvSpPr>
            <p:nvPr/>
          </p:nvSpPr>
          <p:spPr>
            <a:xfrm>
              <a:off x="10359192" y="2479536"/>
              <a:ext cx="742256" cy="914400"/>
            </a:xfrm>
            <a:custGeom>
              <a:avLst/>
              <a:gdLst>
                <a:gd name="connsiteX0" fmla="*/ 335422 w 670458"/>
                <a:gd name="connsiteY0" fmla="*/ 77361 h 825952"/>
                <a:gd name="connsiteX1" fmla="*/ 155108 w 670458"/>
                <a:gd name="connsiteY1" fmla="*/ 257675 h 825952"/>
                <a:gd name="connsiteX2" fmla="*/ 155108 w 670458"/>
                <a:gd name="connsiteY2" fmla="*/ 336002 h 825952"/>
                <a:gd name="connsiteX3" fmla="*/ 515737 w 670458"/>
                <a:gd name="connsiteY3" fmla="*/ 336002 h 825952"/>
                <a:gd name="connsiteX4" fmla="*/ 515737 w 670458"/>
                <a:gd name="connsiteY4" fmla="*/ 262897 h 825952"/>
                <a:gd name="connsiteX5" fmla="*/ 348960 w 670458"/>
                <a:gd name="connsiteY5" fmla="*/ 77876 h 825952"/>
                <a:gd name="connsiteX6" fmla="*/ 335422 w 670458"/>
                <a:gd name="connsiteY6" fmla="*/ 77361 h 825952"/>
                <a:gd name="connsiteX7" fmla="*/ 335422 w 670458"/>
                <a:gd name="connsiteY7" fmla="*/ 0 h 825952"/>
                <a:gd name="connsiteX8" fmla="*/ 354569 w 670458"/>
                <a:gd name="connsiteY8" fmla="*/ 709 h 825952"/>
                <a:gd name="connsiteX9" fmla="*/ 593097 w 670458"/>
                <a:gd name="connsiteY9" fmla="*/ 262897 h 825952"/>
                <a:gd name="connsiteX10" fmla="*/ 593097 w 670458"/>
                <a:gd name="connsiteY10" fmla="*/ 336002 h 825952"/>
                <a:gd name="connsiteX11" fmla="*/ 670458 w 670458"/>
                <a:gd name="connsiteY11" fmla="*/ 336002 h 825952"/>
                <a:gd name="connsiteX12" fmla="*/ 670394 w 670458"/>
                <a:gd name="connsiteY12" fmla="*/ 825952 h 825952"/>
                <a:gd name="connsiteX13" fmla="*/ 0 w 670458"/>
                <a:gd name="connsiteY13" fmla="*/ 825952 h 825952"/>
                <a:gd name="connsiteX14" fmla="*/ 0 w 670458"/>
                <a:gd name="connsiteY14" fmla="*/ 336002 h 825952"/>
                <a:gd name="connsiteX15" fmla="*/ 77747 w 670458"/>
                <a:gd name="connsiteY15" fmla="*/ 336002 h 825952"/>
                <a:gd name="connsiteX16" fmla="*/ 77747 w 670458"/>
                <a:gd name="connsiteY16" fmla="*/ 257675 h 825952"/>
                <a:gd name="connsiteX17" fmla="*/ 335422 w 670458"/>
                <a:gd name="connsiteY17" fmla="*/ 0 h 8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0458" h="825952">
                  <a:moveTo>
                    <a:pt x="335422" y="77361"/>
                  </a:moveTo>
                  <a:cubicBezTo>
                    <a:pt x="235949" y="77361"/>
                    <a:pt x="155108" y="158267"/>
                    <a:pt x="155108" y="257675"/>
                  </a:cubicBezTo>
                  <a:lnTo>
                    <a:pt x="155108" y="336002"/>
                  </a:lnTo>
                  <a:lnTo>
                    <a:pt x="515737" y="336002"/>
                  </a:lnTo>
                  <a:lnTo>
                    <a:pt x="515737" y="262897"/>
                  </a:lnTo>
                  <a:cubicBezTo>
                    <a:pt x="515737" y="165874"/>
                    <a:pt x="442502" y="84581"/>
                    <a:pt x="348960" y="77876"/>
                  </a:cubicBezTo>
                  <a:cubicBezTo>
                    <a:pt x="344447" y="77554"/>
                    <a:pt x="339935" y="77361"/>
                    <a:pt x="335422" y="77361"/>
                  </a:cubicBezTo>
                  <a:close/>
                  <a:moveTo>
                    <a:pt x="335422" y="0"/>
                  </a:moveTo>
                  <a:cubicBezTo>
                    <a:pt x="341740" y="0"/>
                    <a:pt x="348122" y="258"/>
                    <a:pt x="354569" y="709"/>
                  </a:cubicBezTo>
                  <a:cubicBezTo>
                    <a:pt x="490014" y="10444"/>
                    <a:pt x="593097" y="127065"/>
                    <a:pt x="593097" y="262897"/>
                  </a:cubicBezTo>
                  <a:lnTo>
                    <a:pt x="593097" y="336002"/>
                  </a:lnTo>
                  <a:lnTo>
                    <a:pt x="670458" y="336002"/>
                  </a:lnTo>
                  <a:lnTo>
                    <a:pt x="670394" y="825952"/>
                  </a:lnTo>
                  <a:lnTo>
                    <a:pt x="0" y="825952"/>
                  </a:lnTo>
                  <a:lnTo>
                    <a:pt x="0" y="336002"/>
                  </a:lnTo>
                  <a:lnTo>
                    <a:pt x="77747" y="336002"/>
                  </a:lnTo>
                  <a:lnTo>
                    <a:pt x="77747" y="257675"/>
                  </a:lnTo>
                  <a:cubicBezTo>
                    <a:pt x="77747" y="115396"/>
                    <a:pt x="193079" y="0"/>
                    <a:pt x="335422" y="0"/>
                  </a:cubicBezTo>
                  <a:close/>
                </a:path>
              </a:pathLst>
            </a:custGeom>
            <a:solidFill>
              <a:srgbClr val="0078D3"/>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E389D50-5E69-4AC5-8518-C76ECBA2E80A}"/>
                </a:ext>
              </a:extLst>
            </p:cNvPr>
            <p:cNvSpPr/>
            <p:nvPr/>
          </p:nvSpPr>
          <p:spPr>
            <a:xfrm>
              <a:off x="10644675" y="2993262"/>
              <a:ext cx="171290" cy="171431"/>
            </a:xfrm>
            <a:custGeom>
              <a:avLst/>
              <a:gdLst>
                <a:gd name="connsiteX0" fmla="*/ 154721 w 154721"/>
                <a:gd name="connsiteY0" fmla="*/ 76587 h 154849"/>
                <a:gd name="connsiteX1" fmla="*/ 154721 w 154721"/>
                <a:gd name="connsiteY1" fmla="*/ 78327 h 154849"/>
                <a:gd name="connsiteX2" fmla="*/ 78199 w 154721"/>
                <a:gd name="connsiteY2" fmla="*/ 154850 h 154849"/>
                <a:gd name="connsiteX3" fmla="*/ 76458 w 154721"/>
                <a:gd name="connsiteY3" fmla="*/ 154850 h 154849"/>
                <a:gd name="connsiteX4" fmla="*/ 0 w 154721"/>
                <a:gd name="connsiteY4" fmla="*/ 78263 h 154849"/>
                <a:gd name="connsiteX5" fmla="*/ 0 w 154721"/>
                <a:gd name="connsiteY5" fmla="*/ 76522 h 154849"/>
                <a:gd name="connsiteX6" fmla="*/ 76522 w 154721"/>
                <a:gd name="connsiteY6" fmla="*/ 0 h 154849"/>
                <a:gd name="connsiteX7" fmla="*/ 78263 w 154721"/>
                <a:gd name="connsiteY7" fmla="*/ 0 h 154849"/>
                <a:gd name="connsiteX8" fmla="*/ 154721 w 154721"/>
                <a:gd name="connsiteY8" fmla="*/ 76587 h 1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21" h="154849">
                  <a:moveTo>
                    <a:pt x="154721" y="76587"/>
                  </a:moveTo>
                  <a:lnTo>
                    <a:pt x="154721" y="78327"/>
                  </a:lnTo>
                  <a:cubicBezTo>
                    <a:pt x="154721" y="120553"/>
                    <a:pt x="120489" y="154850"/>
                    <a:pt x="78199" y="154850"/>
                  </a:cubicBezTo>
                  <a:lnTo>
                    <a:pt x="76458" y="154850"/>
                  </a:lnTo>
                  <a:cubicBezTo>
                    <a:pt x="34232" y="154785"/>
                    <a:pt x="0" y="120553"/>
                    <a:pt x="0" y="78263"/>
                  </a:cubicBezTo>
                  <a:lnTo>
                    <a:pt x="0" y="76522"/>
                  </a:lnTo>
                  <a:cubicBezTo>
                    <a:pt x="0" y="34296"/>
                    <a:pt x="34232" y="0"/>
                    <a:pt x="76522" y="0"/>
                  </a:cubicBezTo>
                  <a:lnTo>
                    <a:pt x="78263" y="0"/>
                  </a:lnTo>
                  <a:cubicBezTo>
                    <a:pt x="120489" y="64"/>
                    <a:pt x="154721" y="34296"/>
                    <a:pt x="154721" y="76587"/>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1524BD4-293E-4FA8-BA3C-E2FAC49FC4FE}"/>
                </a:ext>
              </a:extLst>
            </p:cNvPr>
            <p:cNvSpPr/>
            <p:nvPr/>
          </p:nvSpPr>
          <p:spPr>
            <a:xfrm>
              <a:off x="10687569" y="3079977"/>
              <a:ext cx="85574" cy="199766"/>
            </a:xfrm>
            <a:custGeom>
              <a:avLst/>
              <a:gdLst>
                <a:gd name="connsiteX0" fmla="*/ 38938 w 77296"/>
                <a:gd name="connsiteY0" fmla="*/ 180443 h 180443"/>
                <a:gd name="connsiteX1" fmla="*/ 38358 w 77296"/>
                <a:gd name="connsiteY1" fmla="*/ 180443 h 180443"/>
                <a:gd name="connsiteX2" fmla="*/ 0 w 77296"/>
                <a:gd name="connsiteY2" fmla="*/ 142086 h 180443"/>
                <a:gd name="connsiteX3" fmla="*/ 0 w 77296"/>
                <a:gd name="connsiteY3" fmla="*/ 38358 h 180443"/>
                <a:gd name="connsiteX4" fmla="*/ 38358 w 77296"/>
                <a:gd name="connsiteY4" fmla="*/ 0 h 180443"/>
                <a:gd name="connsiteX5" fmla="*/ 38938 w 77296"/>
                <a:gd name="connsiteY5" fmla="*/ 0 h 180443"/>
                <a:gd name="connsiteX6" fmla="*/ 77296 w 77296"/>
                <a:gd name="connsiteY6" fmla="*/ 38358 h 180443"/>
                <a:gd name="connsiteX7" fmla="*/ 77296 w 77296"/>
                <a:gd name="connsiteY7" fmla="*/ 142086 h 180443"/>
                <a:gd name="connsiteX8" fmla="*/ 38938 w 77296"/>
                <a:gd name="connsiteY8" fmla="*/ 180443 h 1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6" h="180443">
                  <a:moveTo>
                    <a:pt x="38938" y="180443"/>
                  </a:moveTo>
                  <a:lnTo>
                    <a:pt x="38358" y="180443"/>
                  </a:lnTo>
                  <a:cubicBezTo>
                    <a:pt x="17148" y="180443"/>
                    <a:pt x="0" y="163231"/>
                    <a:pt x="0" y="142086"/>
                  </a:cubicBezTo>
                  <a:lnTo>
                    <a:pt x="0" y="38358"/>
                  </a:lnTo>
                  <a:cubicBezTo>
                    <a:pt x="0" y="17148"/>
                    <a:pt x="17213" y="0"/>
                    <a:pt x="38358" y="0"/>
                  </a:cubicBezTo>
                  <a:lnTo>
                    <a:pt x="38938" y="0"/>
                  </a:lnTo>
                  <a:cubicBezTo>
                    <a:pt x="60148" y="0"/>
                    <a:pt x="77296" y="17213"/>
                    <a:pt x="77296" y="38358"/>
                  </a:cubicBezTo>
                  <a:lnTo>
                    <a:pt x="77296" y="142086"/>
                  </a:lnTo>
                  <a:cubicBezTo>
                    <a:pt x="77296" y="163295"/>
                    <a:pt x="60083" y="180443"/>
                    <a:pt x="38938" y="180443"/>
                  </a:cubicBezTo>
                  <a:close/>
                </a:path>
              </a:pathLst>
            </a:custGeom>
            <a:solidFill>
              <a:srgbClr val="000000"/>
            </a:solidFill>
            <a:ln w="64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5" name="Group 4">
            <a:extLst>
              <a:ext uri="{FF2B5EF4-FFF2-40B4-BE49-F238E27FC236}">
                <a16:creationId xmlns:a16="http://schemas.microsoft.com/office/drawing/2014/main" id="{E5831748-A63E-4865-9BA8-E864EA49B025}"/>
              </a:ext>
            </a:extLst>
          </p:cNvPr>
          <p:cNvGrpSpPr>
            <a:grpSpLocks noChangeAspect="1"/>
          </p:cNvGrpSpPr>
          <p:nvPr/>
        </p:nvGrpSpPr>
        <p:grpSpPr bwMode="auto">
          <a:xfrm>
            <a:off x="5547426" y="2507633"/>
            <a:ext cx="1005840" cy="1005840"/>
            <a:chOff x="8417" y="3338"/>
            <a:chExt cx="374" cy="374"/>
          </a:xfrm>
        </p:grpSpPr>
        <p:sp>
          <p:nvSpPr>
            <p:cNvPr id="36" name="AutoShape 3">
              <a:extLst>
                <a:ext uri="{FF2B5EF4-FFF2-40B4-BE49-F238E27FC236}">
                  <a16:creationId xmlns:a16="http://schemas.microsoft.com/office/drawing/2014/main" id="{2E55616C-478F-4156-ACAE-B6D0F51798E0}"/>
                </a:ext>
              </a:extLst>
            </p:cNvPr>
            <p:cNvSpPr>
              <a:spLocks noChangeAspect="1" noChangeArrowheads="1" noTextEdit="1"/>
            </p:cNvSpPr>
            <p:nvPr/>
          </p:nvSpPr>
          <p:spPr bwMode="auto">
            <a:xfrm>
              <a:off x="8417" y="3338"/>
              <a:ext cx="37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5">
              <a:extLst>
                <a:ext uri="{FF2B5EF4-FFF2-40B4-BE49-F238E27FC236}">
                  <a16:creationId xmlns:a16="http://schemas.microsoft.com/office/drawing/2014/main" id="{E265F0BE-F84D-4BD1-A438-24864226B2A0}"/>
                </a:ext>
              </a:extLst>
            </p:cNvPr>
            <p:cNvSpPr>
              <a:spLocks noEditPoints="1"/>
            </p:cNvSpPr>
            <p:nvPr/>
          </p:nvSpPr>
          <p:spPr bwMode="auto">
            <a:xfrm>
              <a:off x="8518" y="3350"/>
              <a:ext cx="278" cy="24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
              <a:extLst>
                <a:ext uri="{FF2B5EF4-FFF2-40B4-BE49-F238E27FC236}">
                  <a16:creationId xmlns:a16="http://schemas.microsoft.com/office/drawing/2014/main" id="{12D4B855-6417-408E-8D83-ECED094BEB6E}"/>
                </a:ext>
              </a:extLst>
            </p:cNvPr>
            <p:cNvSpPr>
              <a:spLocks/>
            </p:cNvSpPr>
            <p:nvPr/>
          </p:nvSpPr>
          <p:spPr bwMode="auto">
            <a:xfrm>
              <a:off x="8685" y="3338"/>
              <a:ext cx="37" cy="33"/>
            </a:xfrm>
            <a:custGeom>
              <a:avLst/>
              <a:gdLst>
                <a:gd name="T0" fmla="*/ 29 w 37"/>
                <a:gd name="T1" fmla="*/ 33 h 33"/>
                <a:gd name="T2" fmla="*/ 0 w 37"/>
                <a:gd name="T3" fmla="*/ 21 h 33"/>
                <a:gd name="T4" fmla="*/ 9 w 37"/>
                <a:gd name="T5" fmla="*/ 0 h 33"/>
                <a:gd name="T6" fmla="*/ 37 w 37"/>
                <a:gd name="T7" fmla="*/ 12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1"/>
                  </a:lnTo>
                  <a:lnTo>
                    <a:pt x="9" y="0"/>
                  </a:lnTo>
                  <a:lnTo>
                    <a:pt x="37" y="12"/>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7">
              <a:extLst>
                <a:ext uri="{FF2B5EF4-FFF2-40B4-BE49-F238E27FC236}">
                  <a16:creationId xmlns:a16="http://schemas.microsoft.com/office/drawing/2014/main" id="{29184B9F-9EA9-4E06-ABC5-25102D32501A}"/>
                </a:ext>
              </a:extLst>
            </p:cNvPr>
            <p:cNvSpPr>
              <a:spLocks/>
            </p:cNvSpPr>
            <p:nvPr/>
          </p:nvSpPr>
          <p:spPr bwMode="auto">
            <a:xfrm>
              <a:off x="8591" y="3574"/>
              <a:ext cx="37" cy="33"/>
            </a:xfrm>
            <a:custGeom>
              <a:avLst/>
              <a:gdLst>
                <a:gd name="T0" fmla="*/ 29 w 37"/>
                <a:gd name="T1" fmla="*/ 33 h 33"/>
                <a:gd name="T2" fmla="*/ 0 w 37"/>
                <a:gd name="T3" fmla="*/ 22 h 33"/>
                <a:gd name="T4" fmla="*/ 9 w 37"/>
                <a:gd name="T5" fmla="*/ 0 h 33"/>
                <a:gd name="T6" fmla="*/ 37 w 37"/>
                <a:gd name="T7" fmla="*/ 11 h 33"/>
                <a:gd name="T8" fmla="*/ 29 w 37"/>
                <a:gd name="T9" fmla="*/ 33 h 33"/>
              </a:gdLst>
              <a:ahLst/>
              <a:cxnLst>
                <a:cxn ang="0">
                  <a:pos x="T0" y="T1"/>
                </a:cxn>
                <a:cxn ang="0">
                  <a:pos x="T2" y="T3"/>
                </a:cxn>
                <a:cxn ang="0">
                  <a:pos x="T4" y="T5"/>
                </a:cxn>
                <a:cxn ang="0">
                  <a:pos x="T6" y="T7"/>
                </a:cxn>
                <a:cxn ang="0">
                  <a:pos x="T8" y="T9"/>
                </a:cxn>
              </a:cxnLst>
              <a:rect l="0" t="0" r="r" b="b"/>
              <a:pathLst>
                <a:path w="37" h="33">
                  <a:moveTo>
                    <a:pt x="29" y="33"/>
                  </a:moveTo>
                  <a:lnTo>
                    <a:pt x="0" y="22"/>
                  </a:lnTo>
                  <a:lnTo>
                    <a:pt x="9" y="0"/>
                  </a:lnTo>
                  <a:lnTo>
                    <a:pt x="37" y="11"/>
                  </a:lnTo>
                  <a:lnTo>
                    <a:pt x="29" y="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8">
              <a:extLst>
                <a:ext uri="{FF2B5EF4-FFF2-40B4-BE49-F238E27FC236}">
                  <a16:creationId xmlns:a16="http://schemas.microsoft.com/office/drawing/2014/main" id="{C136259E-B92E-44BB-883A-BE683AF8E7F2}"/>
                </a:ext>
              </a:extLst>
            </p:cNvPr>
            <p:cNvSpPr>
              <a:spLocks/>
            </p:cNvSpPr>
            <p:nvPr/>
          </p:nvSpPr>
          <p:spPr bwMode="auto">
            <a:xfrm>
              <a:off x="8758" y="3501"/>
              <a:ext cx="33" cy="37"/>
            </a:xfrm>
            <a:custGeom>
              <a:avLst/>
              <a:gdLst>
                <a:gd name="T0" fmla="*/ 33 w 33"/>
                <a:gd name="T1" fmla="*/ 9 h 37"/>
                <a:gd name="T2" fmla="*/ 22 w 33"/>
                <a:gd name="T3" fmla="*/ 37 h 37"/>
                <a:gd name="T4" fmla="*/ 0 w 33"/>
                <a:gd name="T5" fmla="*/ 29 h 37"/>
                <a:gd name="T6" fmla="*/ 12 w 33"/>
                <a:gd name="T7" fmla="*/ 0 h 37"/>
                <a:gd name="T8" fmla="*/ 33 w 33"/>
                <a:gd name="T9" fmla="*/ 9 h 37"/>
              </a:gdLst>
              <a:ahLst/>
              <a:cxnLst>
                <a:cxn ang="0">
                  <a:pos x="T0" y="T1"/>
                </a:cxn>
                <a:cxn ang="0">
                  <a:pos x="T2" y="T3"/>
                </a:cxn>
                <a:cxn ang="0">
                  <a:pos x="T4" y="T5"/>
                </a:cxn>
                <a:cxn ang="0">
                  <a:pos x="T6" y="T7"/>
                </a:cxn>
                <a:cxn ang="0">
                  <a:pos x="T8" y="T9"/>
                </a:cxn>
              </a:cxnLst>
              <a:rect l="0" t="0" r="r" b="b"/>
              <a:pathLst>
                <a:path w="33" h="37">
                  <a:moveTo>
                    <a:pt x="33" y="9"/>
                  </a:moveTo>
                  <a:lnTo>
                    <a:pt x="22" y="37"/>
                  </a:lnTo>
                  <a:lnTo>
                    <a:pt x="0" y="29"/>
                  </a:lnTo>
                  <a:lnTo>
                    <a:pt x="12" y="0"/>
                  </a:lnTo>
                  <a:lnTo>
                    <a:pt x="33"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9">
              <a:extLst>
                <a:ext uri="{FF2B5EF4-FFF2-40B4-BE49-F238E27FC236}">
                  <a16:creationId xmlns:a16="http://schemas.microsoft.com/office/drawing/2014/main" id="{399EE2C4-B1F7-423B-AD35-822F3053103B}"/>
                </a:ext>
              </a:extLst>
            </p:cNvPr>
            <p:cNvSpPr>
              <a:spLocks/>
            </p:cNvSpPr>
            <p:nvPr/>
          </p:nvSpPr>
          <p:spPr bwMode="auto">
            <a:xfrm>
              <a:off x="8522" y="3407"/>
              <a:ext cx="33" cy="37"/>
            </a:xfrm>
            <a:custGeom>
              <a:avLst/>
              <a:gdLst>
                <a:gd name="T0" fmla="*/ 33 w 33"/>
                <a:gd name="T1" fmla="*/ 8 h 37"/>
                <a:gd name="T2" fmla="*/ 22 w 33"/>
                <a:gd name="T3" fmla="*/ 37 h 37"/>
                <a:gd name="T4" fmla="*/ 0 w 33"/>
                <a:gd name="T5" fmla="*/ 29 h 37"/>
                <a:gd name="T6" fmla="*/ 12 w 33"/>
                <a:gd name="T7" fmla="*/ 0 h 37"/>
                <a:gd name="T8" fmla="*/ 33 w 33"/>
                <a:gd name="T9" fmla="*/ 8 h 37"/>
              </a:gdLst>
              <a:ahLst/>
              <a:cxnLst>
                <a:cxn ang="0">
                  <a:pos x="T0" y="T1"/>
                </a:cxn>
                <a:cxn ang="0">
                  <a:pos x="T2" y="T3"/>
                </a:cxn>
                <a:cxn ang="0">
                  <a:pos x="T4" y="T5"/>
                </a:cxn>
                <a:cxn ang="0">
                  <a:pos x="T6" y="T7"/>
                </a:cxn>
                <a:cxn ang="0">
                  <a:pos x="T8" y="T9"/>
                </a:cxn>
              </a:cxnLst>
              <a:rect l="0" t="0" r="r" b="b"/>
              <a:pathLst>
                <a:path w="33" h="37">
                  <a:moveTo>
                    <a:pt x="33" y="8"/>
                  </a:moveTo>
                  <a:lnTo>
                    <a:pt x="22" y="37"/>
                  </a:lnTo>
                  <a:lnTo>
                    <a:pt x="0" y="29"/>
                  </a:lnTo>
                  <a:lnTo>
                    <a:pt x="12" y="0"/>
                  </a:lnTo>
                  <a:lnTo>
                    <a:pt x="33"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3EC6602C-0D30-4F63-A592-D91AC35CA5F3}"/>
                </a:ext>
              </a:extLst>
            </p:cNvPr>
            <p:cNvSpPr>
              <a:spLocks/>
            </p:cNvSpPr>
            <p:nvPr/>
          </p:nvSpPr>
          <p:spPr bwMode="auto">
            <a:xfrm>
              <a:off x="8523" y="3504"/>
              <a:ext cx="34" cy="37"/>
            </a:xfrm>
            <a:custGeom>
              <a:avLst/>
              <a:gdLst>
                <a:gd name="T0" fmla="*/ 21 w 34"/>
                <a:gd name="T1" fmla="*/ 0 h 37"/>
                <a:gd name="T2" fmla="*/ 34 w 34"/>
                <a:gd name="T3" fmla="*/ 28 h 37"/>
                <a:gd name="T4" fmla="*/ 12 w 34"/>
                <a:gd name="T5" fmla="*/ 37 h 37"/>
                <a:gd name="T6" fmla="*/ 0 w 34"/>
                <a:gd name="T7" fmla="*/ 9 h 37"/>
                <a:gd name="T8" fmla="*/ 21 w 34"/>
                <a:gd name="T9" fmla="*/ 0 h 37"/>
              </a:gdLst>
              <a:ahLst/>
              <a:cxnLst>
                <a:cxn ang="0">
                  <a:pos x="T0" y="T1"/>
                </a:cxn>
                <a:cxn ang="0">
                  <a:pos x="T2" y="T3"/>
                </a:cxn>
                <a:cxn ang="0">
                  <a:pos x="T4" y="T5"/>
                </a:cxn>
                <a:cxn ang="0">
                  <a:pos x="T6" y="T7"/>
                </a:cxn>
                <a:cxn ang="0">
                  <a:pos x="T8" y="T9"/>
                </a:cxn>
              </a:cxnLst>
              <a:rect l="0" t="0" r="r" b="b"/>
              <a:pathLst>
                <a:path w="34" h="37">
                  <a:moveTo>
                    <a:pt x="21" y="0"/>
                  </a:moveTo>
                  <a:lnTo>
                    <a:pt x="34"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
              <a:extLst>
                <a:ext uri="{FF2B5EF4-FFF2-40B4-BE49-F238E27FC236}">
                  <a16:creationId xmlns:a16="http://schemas.microsoft.com/office/drawing/2014/main" id="{83C8A164-4785-4666-80D7-29EA8090238D}"/>
                </a:ext>
              </a:extLst>
            </p:cNvPr>
            <p:cNvSpPr>
              <a:spLocks/>
            </p:cNvSpPr>
            <p:nvPr/>
          </p:nvSpPr>
          <p:spPr bwMode="auto">
            <a:xfrm>
              <a:off x="8757" y="3404"/>
              <a:ext cx="33" cy="37"/>
            </a:xfrm>
            <a:custGeom>
              <a:avLst/>
              <a:gdLst>
                <a:gd name="T0" fmla="*/ 21 w 33"/>
                <a:gd name="T1" fmla="*/ 0 h 37"/>
                <a:gd name="T2" fmla="*/ 33 w 33"/>
                <a:gd name="T3" fmla="*/ 28 h 37"/>
                <a:gd name="T4" fmla="*/ 12 w 33"/>
                <a:gd name="T5" fmla="*/ 37 h 37"/>
                <a:gd name="T6" fmla="*/ 0 w 33"/>
                <a:gd name="T7" fmla="*/ 9 h 37"/>
                <a:gd name="T8" fmla="*/ 21 w 33"/>
                <a:gd name="T9" fmla="*/ 0 h 37"/>
              </a:gdLst>
              <a:ahLst/>
              <a:cxnLst>
                <a:cxn ang="0">
                  <a:pos x="T0" y="T1"/>
                </a:cxn>
                <a:cxn ang="0">
                  <a:pos x="T2" y="T3"/>
                </a:cxn>
                <a:cxn ang="0">
                  <a:pos x="T4" y="T5"/>
                </a:cxn>
                <a:cxn ang="0">
                  <a:pos x="T6" y="T7"/>
                </a:cxn>
                <a:cxn ang="0">
                  <a:pos x="T8" y="T9"/>
                </a:cxn>
              </a:cxnLst>
              <a:rect l="0" t="0" r="r" b="b"/>
              <a:pathLst>
                <a:path w="33" h="37">
                  <a:moveTo>
                    <a:pt x="21" y="0"/>
                  </a:moveTo>
                  <a:lnTo>
                    <a:pt x="33" y="28"/>
                  </a:lnTo>
                  <a:lnTo>
                    <a:pt x="12" y="37"/>
                  </a:lnTo>
                  <a:lnTo>
                    <a:pt x="0" y="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2">
              <a:extLst>
                <a:ext uri="{FF2B5EF4-FFF2-40B4-BE49-F238E27FC236}">
                  <a16:creationId xmlns:a16="http://schemas.microsoft.com/office/drawing/2014/main" id="{8EBD3224-19EC-48E1-A789-8B42933C3A97}"/>
                </a:ext>
              </a:extLst>
            </p:cNvPr>
            <p:cNvSpPr>
              <a:spLocks/>
            </p:cNvSpPr>
            <p:nvPr/>
          </p:nvSpPr>
          <p:spPr bwMode="auto">
            <a:xfrm>
              <a:off x="8688" y="3573"/>
              <a:ext cx="38" cy="33"/>
            </a:xfrm>
            <a:custGeom>
              <a:avLst/>
              <a:gdLst>
                <a:gd name="T0" fmla="*/ 0 w 38"/>
                <a:gd name="T1" fmla="*/ 12 h 33"/>
                <a:gd name="T2" fmla="*/ 29 w 38"/>
                <a:gd name="T3" fmla="*/ 0 h 33"/>
                <a:gd name="T4" fmla="*/ 38 w 38"/>
                <a:gd name="T5" fmla="*/ 21 h 33"/>
                <a:gd name="T6" fmla="*/ 9 w 38"/>
                <a:gd name="T7" fmla="*/ 33 h 33"/>
                <a:gd name="T8" fmla="*/ 0 w 38"/>
                <a:gd name="T9" fmla="*/ 12 h 33"/>
              </a:gdLst>
              <a:ahLst/>
              <a:cxnLst>
                <a:cxn ang="0">
                  <a:pos x="T0" y="T1"/>
                </a:cxn>
                <a:cxn ang="0">
                  <a:pos x="T2" y="T3"/>
                </a:cxn>
                <a:cxn ang="0">
                  <a:pos x="T4" y="T5"/>
                </a:cxn>
                <a:cxn ang="0">
                  <a:pos x="T6" y="T7"/>
                </a:cxn>
                <a:cxn ang="0">
                  <a:pos x="T8" y="T9"/>
                </a:cxn>
              </a:cxnLst>
              <a:rect l="0" t="0" r="r" b="b"/>
              <a:pathLst>
                <a:path w="38" h="33">
                  <a:moveTo>
                    <a:pt x="0" y="12"/>
                  </a:moveTo>
                  <a:lnTo>
                    <a:pt x="29" y="0"/>
                  </a:lnTo>
                  <a:lnTo>
                    <a:pt x="38" y="21"/>
                  </a:lnTo>
                  <a:lnTo>
                    <a:pt x="9" y="33"/>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3">
              <a:extLst>
                <a:ext uri="{FF2B5EF4-FFF2-40B4-BE49-F238E27FC236}">
                  <a16:creationId xmlns:a16="http://schemas.microsoft.com/office/drawing/2014/main" id="{C975F95D-CA1A-40FE-B03F-A7A7E326FBB8}"/>
                </a:ext>
              </a:extLst>
            </p:cNvPr>
            <p:cNvSpPr>
              <a:spLocks/>
            </p:cNvSpPr>
            <p:nvPr/>
          </p:nvSpPr>
          <p:spPr bwMode="auto">
            <a:xfrm>
              <a:off x="8588" y="3339"/>
              <a:ext cx="37" cy="34"/>
            </a:xfrm>
            <a:custGeom>
              <a:avLst/>
              <a:gdLst>
                <a:gd name="T0" fmla="*/ 0 w 37"/>
                <a:gd name="T1" fmla="*/ 12 h 34"/>
                <a:gd name="T2" fmla="*/ 28 w 37"/>
                <a:gd name="T3" fmla="*/ 0 h 34"/>
                <a:gd name="T4" fmla="*/ 37 w 37"/>
                <a:gd name="T5" fmla="*/ 21 h 34"/>
                <a:gd name="T6" fmla="*/ 9 w 37"/>
                <a:gd name="T7" fmla="*/ 34 h 34"/>
                <a:gd name="T8" fmla="*/ 0 w 37"/>
                <a:gd name="T9" fmla="*/ 12 h 34"/>
              </a:gdLst>
              <a:ahLst/>
              <a:cxnLst>
                <a:cxn ang="0">
                  <a:pos x="T0" y="T1"/>
                </a:cxn>
                <a:cxn ang="0">
                  <a:pos x="T2" y="T3"/>
                </a:cxn>
                <a:cxn ang="0">
                  <a:pos x="T4" y="T5"/>
                </a:cxn>
                <a:cxn ang="0">
                  <a:pos x="T6" y="T7"/>
                </a:cxn>
                <a:cxn ang="0">
                  <a:pos x="T8" y="T9"/>
                </a:cxn>
              </a:cxnLst>
              <a:rect l="0" t="0" r="r" b="b"/>
              <a:pathLst>
                <a:path w="37" h="34">
                  <a:moveTo>
                    <a:pt x="0" y="12"/>
                  </a:moveTo>
                  <a:lnTo>
                    <a:pt x="28" y="0"/>
                  </a:lnTo>
                  <a:lnTo>
                    <a:pt x="37" y="21"/>
                  </a:lnTo>
                  <a:lnTo>
                    <a:pt x="9" y="34"/>
                  </a:lnTo>
                  <a:lnTo>
                    <a:pt x="0" y="1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4">
              <a:extLst>
                <a:ext uri="{FF2B5EF4-FFF2-40B4-BE49-F238E27FC236}">
                  <a16:creationId xmlns:a16="http://schemas.microsoft.com/office/drawing/2014/main" id="{045B26B5-9661-49E5-9AF8-B25B2BAA1317}"/>
                </a:ext>
              </a:extLst>
            </p:cNvPr>
            <p:cNvSpPr>
              <a:spLocks noEditPoints="1"/>
            </p:cNvSpPr>
            <p:nvPr/>
          </p:nvSpPr>
          <p:spPr bwMode="auto">
            <a:xfrm>
              <a:off x="8428" y="3561"/>
              <a:ext cx="141" cy="140"/>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5">
              <a:extLst>
                <a:ext uri="{FF2B5EF4-FFF2-40B4-BE49-F238E27FC236}">
                  <a16:creationId xmlns:a16="http://schemas.microsoft.com/office/drawing/2014/main" id="{9C32533E-A642-4F81-B4C4-1740B71C75CF}"/>
                </a:ext>
              </a:extLst>
            </p:cNvPr>
            <p:cNvSpPr>
              <a:spLocks/>
            </p:cNvSpPr>
            <p:nvPr/>
          </p:nvSpPr>
          <p:spPr bwMode="auto">
            <a:xfrm>
              <a:off x="8489" y="3548"/>
              <a:ext cx="17" cy="15"/>
            </a:xfrm>
            <a:custGeom>
              <a:avLst/>
              <a:gdLst>
                <a:gd name="T0" fmla="*/ 17 w 17"/>
                <a:gd name="T1" fmla="*/ 15 h 15"/>
                <a:gd name="T2" fmla="*/ 0 w 17"/>
                <a:gd name="T3" fmla="*/ 15 h 15"/>
                <a:gd name="T4" fmla="*/ 0 w 17"/>
                <a:gd name="T5" fmla="*/ 1 h 15"/>
                <a:gd name="T6" fmla="*/ 17 w 17"/>
                <a:gd name="T7" fmla="*/ 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lnTo>
                    <a:pt x="0" y="15"/>
                  </a:lnTo>
                  <a:lnTo>
                    <a:pt x="0" y="1"/>
                  </a:lnTo>
                  <a:lnTo>
                    <a:pt x="17" y="0"/>
                  </a:lnTo>
                  <a:lnTo>
                    <a:pt x="17"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16">
              <a:extLst>
                <a:ext uri="{FF2B5EF4-FFF2-40B4-BE49-F238E27FC236}">
                  <a16:creationId xmlns:a16="http://schemas.microsoft.com/office/drawing/2014/main" id="{D200D197-B48B-4C18-866A-52711BC55DEF}"/>
                </a:ext>
              </a:extLst>
            </p:cNvPr>
            <p:cNvSpPr>
              <a:spLocks noChangeArrowheads="1"/>
            </p:cNvSpPr>
            <p:nvPr/>
          </p:nvSpPr>
          <p:spPr bwMode="auto">
            <a:xfrm>
              <a:off x="8492" y="3698"/>
              <a:ext cx="17"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7">
              <a:extLst>
                <a:ext uri="{FF2B5EF4-FFF2-40B4-BE49-F238E27FC236}">
                  <a16:creationId xmlns:a16="http://schemas.microsoft.com/office/drawing/2014/main" id="{8316F702-C689-4EB7-A7F5-C9BD066ABDD7}"/>
                </a:ext>
              </a:extLst>
            </p:cNvPr>
            <p:cNvSpPr>
              <a:spLocks/>
            </p:cNvSpPr>
            <p:nvPr/>
          </p:nvSpPr>
          <p:spPr bwMode="auto">
            <a:xfrm>
              <a:off x="8566" y="3622"/>
              <a:ext cx="15" cy="17"/>
            </a:xfrm>
            <a:custGeom>
              <a:avLst/>
              <a:gdLst>
                <a:gd name="T0" fmla="*/ 14 w 15"/>
                <a:gd name="T1" fmla="*/ 0 h 17"/>
                <a:gd name="T2" fmla="*/ 15 w 15"/>
                <a:gd name="T3" fmla="*/ 17 h 17"/>
                <a:gd name="T4" fmla="*/ 0 w 15"/>
                <a:gd name="T5" fmla="*/ 17 h 17"/>
                <a:gd name="T6" fmla="*/ 0 w 15"/>
                <a:gd name="T7" fmla="*/ 0 h 17"/>
                <a:gd name="T8" fmla="*/ 14 w 15"/>
                <a:gd name="T9" fmla="*/ 0 h 17"/>
              </a:gdLst>
              <a:ahLst/>
              <a:cxnLst>
                <a:cxn ang="0">
                  <a:pos x="T0" y="T1"/>
                </a:cxn>
                <a:cxn ang="0">
                  <a:pos x="T2" y="T3"/>
                </a:cxn>
                <a:cxn ang="0">
                  <a:pos x="T4" y="T5"/>
                </a:cxn>
                <a:cxn ang="0">
                  <a:pos x="T6" y="T7"/>
                </a:cxn>
                <a:cxn ang="0">
                  <a:pos x="T8" y="T9"/>
                </a:cxn>
              </a:cxnLst>
              <a:rect l="0" t="0" r="r" b="b"/>
              <a:pathLst>
                <a:path w="15" h="17">
                  <a:moveTo>
                    <a:pt x="14" y="0"/>
                  </a:moveTo>
                  <a:lnTo>
                    <a:pt x="15" y="17"/>
                  </a:lnTo>
                  <a:lnTo>
                    <a:pt x="0" y="17"/>
                  </a:lnTo>
                  <a:lnTo>
                    <a:pt x="0"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18">
              <a:extLst>
                <a:ext uri="{FF2B5EF4-FFF2-40B4-BE49-F238E27FC236}">
                  <a16:creationId xmlns:a16="http://schemas.microsoft.com/office/drawing/2014/main" id="{42DCB61F-8F0F-440F-A25D-ADC1D93AEAF4}"/>
                </a:ext>
              </a:extLst>
            </p:cNvPr>
            <p:cNvSpPr>
              <a:spLocks noChangeArrowheads="1"/>
            </p:cNvSpPr>
            <p:nvPr/>
          </p:nvSpPr>
          <p:spPr bwMode="auto">
            <a:xfrm>
              <a:off x="8417" y="3622"/>
              <a:ext cx="15" cy="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9">
              <a:extLst>
                <a:ext uri="{FF2B5EF4-FFF2-40B4-BE49-F238E27FC236}">
                  <a16:creationId xmlns:a16="http://schemas.microsoft.com/office/drawing/2014/main" id="{0D2E2247-7FAC-43FC-9057-09F657E66685}"/>
                </a:ext>
              </a:extLst>
            </p:cNvPr>
            <p:cNvSpPr>
              <a:spLocks/>
            </p:cNvSpPr>
            <p:nvPr/>
          </p:nvSpPr>
          <p:spPr bwMode="auto">
            <a:xfrm>
              <a:off x="8435" y="3672"/>
              <a:ext cx="23" cy="23"/>
            </a:xfrm>
            <a:custGeom>
              <a:avLst/>
              <a:gdLst>
                <a:gd name="T0" fmla="*/ 10 w 23"/>
                <a:gd name="T1" fmla="*/ 0 h 23"/>
                <a:gd name="T2" fmla="*/ 23 w 23"/>
                <a:gd name="T3" fmla="*/ 13 h 23"/>
                <a:gd name="T4" fmla="*/ 14 w 23"/>
                <a:gd name="T5" fmla="*/ 23 h 23"/>
                <a:gd name="T6" fmla="*/ 0 w 23"/>
                <a:gd name="T7" fmla="*/ 10 h 23"/>
                <a:gd name="T8" fmla="*/ 10 w 23"/>
                <a:gd name="T9" fmla="*/ 0 h 23"/>
              </a:gdLst>
              <a:ahLst/>
              <a:cxnLst>
                <a:cxn ang="0">
                  <a:pos x="T0" y="T1"/>
                </a:cxn>
                <a:cxn ang="0">
                  <a:pos x="T2" y="T3"/>
                </a:cxn>
                <a:cxn ang="0">
                  <a:pos x="T4" y="T5"/>
                </a:cxn>
                <a:cxn ang="0">
                  <a:pos x="T6" y="T7"/>
                </a:cxn>
                <a:cxn ang="0">
                  <a:pos x="T8" y="T9"/>
                </a:cxn>
              </a:cxnLst>
              <a:rect l="0" t="0" r="r" b="b"/>
              <a:pathLst>
                <a:path w="23" h="23">
                  <a:moveTo>
                    <a:pt x="10" y="0"/>
                  </a:moveTo>
                  <a:lnTo>
                    <a:pt x="23" y="13"/>
                  </a:lnTo>
                  <a:lnTo>
                    <a:pt x="14" y="23"/>
                  </a:lnTo>
                  <a:lnTo>
                    <a:pt x="0" y="1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0">
              <a:extLst>
                <a:ext uri="{FF2B5EF4-FFF2-40B4-BE49-F238E27FC236}">
                  <a16:creationId xmlns:a16="http://schemas.microsoft.com/office/drawing/2014/main" id="{1902C5D8-9A46-4247-9576-DA9ACBDE66D5}"/>
                </a:ext>
              </a:extLst>
            </p:cNvPr>
            <p:cNvSpPr>
              <a:spLocks/>
            </p:cNvSpPr>
            <p:nvPr/>
          </p:nvSpPr>
          <p:spPr bwMode="auto">
            <a:xfrm>
              <a:off x="8540" y="3567"/>
              <a:ext cx="23" cy="22"/>
            </a:xfrm>
            <a:custGeom>
              <a:avLst/>
              <a:gdLst>
                <a:gd name="T0" fmla="*/ 10 w 23"/>
                <a:gd name="T1" fmla="*/ 0 h 22"/>
                <a:gd name="T2" fmla="*/ 23 w 23"/>
                <a:gd name="T3" fmla="*/ 12 h 22"/>
                <a:gd name="T4" fmla="*/ 13 w 23"/>
                <a:gd name="T5" fmla="*/ 22 h 22"/>
                <a:gd name="T6" fmla="*/ 0 w 23"/>
                <a:gd name="T7" fmla="*/ 9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lnTo>
                    <a:pt x="23" y="12"/>
                  </a:lnTo>
                  <a:lnTo>
                    <a:pt x="13" y="22"/>
                  </a:lnTo>
                  <a:lnTo>
                    <a:pt x="0" y="9"/>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1">
              <a:extLst>
                <a:ext uri="{FF2B5EF4-FFF2-40B4-BE49-F238E27FC236}">
                  <a16:creationId xmlns:a16="http://schemas.microsoft.com/office/drawing/2014/main" id="{D1DB3EA8-2FEE-48A6-93FE-D14D821E3509}"/>
                </a:ext>
              </a:extLst>
            </p:cNvPr>
            <p:cNvSpPr>
              <a:spLocks/>
            </p:cNvSpPr>
            <p:nvPr/>
          </p:nvSpPr>
          <p:spPr bwMode="auto">
            <a:xfrm>
              <a:off x="8541" y="3671"/>
              <a:ext cx="23" cy="22"/>
            </a:xfrm>
            <a:custGeom>
              <a:avLst/>
              <a:gdLst>
                <a:gd name="T0" fmla="*/ 0 w 23"/>
                <a:gd name="T1" fmla="*/ 13 h 22"/>
                <a:gd name="T2" fmla="*/ 13 w 23"/>
                <a:gd name="T3" fmla="*/ 0 h 22"/>
                <a:gd name="T4" fmla="*/ 23 w 23"/>
                <a:gd name="T5" fmla="*/ 9 h 22"/>
                <a:gd name="T6" fmla="*/ 10 w 23"/>
                <a:gd name="T7" fmla="*/ 22 h 22"/>
                <a:gd name="T8" fmla="*/ 0 w 23"/>
                <a:gd name="T9" fmla="*/ 13 h 22"/>
              </a:gdLst>
              <a:ahLst/>
              <a:cxnLst>
                <a:cxn ang="0">
                  <a:pos x="T0" y="T1"/>
                </a:cxn>
                <a:cxn ang="0">
                  <a:pos x="T2" y="T3"/>
                </a:cxn>
                <a:cxn ang="0">
                  <a:pos x="T4" y="T5"/>
                </a:cxn>
                <a:cxn ang="0">
                  <a:pos x="T6" y="T7"/>
                </a:cxn>
                <a:cxn ang="0">
                  <a:pos x="T8" y="T9"/>
                </a:cxn>
              </a:cxnLst>
              <a:rect l="0" t="0" r="r" b="b"/>
              <a:pathLst>
                <a:path w="23" h="22">
                  <a:moveTo>
                    <a:pt x="0" y="13"/>
                  </a:moveTo>
                  <a:lnTo>
                    <a:pt x="13" y="0"/>
                  </a:lnTo>
                  <a:lnTo>
                    <a:pt x="23" y="9"/>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2">
              <a:extLst>
                <a:ext uri="{FF2B5EF4-FFF2-40B4-BE49-F238E27FC236}">
                  <a16:creationId xmlns:a16="http://schemas.microsoft.com/office/drawing/2014/main" id="{1FC93929-1243-437B-A847-C4014C055BBB}"/>
                </a:ext>
              </a:extLst>
            </p:cNvPr>
            <p:cNvSpPr>
              <a:spLocks/>
            </p:cNvSpPr>
            <p:nvPr/>
          </p:nvSpPr>
          <p:spPr bwMode="auto">
            <a:xfrm>
              <a:off x="8434" y="3568"/>
              <a:ext cx="22" cy="22"/>
            </a:xfrm>
            <a:custGeom>
              <a:avLst/>
              <a:gdLst>
                <a:gd name="T0" fmla="*/ 0 w 22"/>
                <a:gd name="T1" fmla="*/ 13 h 22"/>
                <a:gd name="T2" fmla="*/ 13 w 22"/>
                <a:gd name="T3" fmla="*/ 0 h 22"/>
                <a:gd name="T4" fmla="*/ 22 w 22"/>
                <a:gd name="T5" fmla="*/ 10 h 22"/>
                <a:gd name="T6" fmla="*/ 10 w 22"/>
                <a:gd name="T7" fmla="*/ 22 h 22"/>
                <a:gd name="T8" fmla="*/ 0 w 22"/>
                <a:gd name="T9" fmla="*/ 13 h 22"/>
              </a:gdLst>
              <a:ahLst/>
              <a:cxnLst>
                <a:cxn ang="0">
                  <a:pos x="T0" y="T1"/>
                </a:cxn>
                <a:cxn ang="0">
                  <a:pos x="T2" y="T3"/>
                </a:cxn>
                <a:cxn ang="0">
                  <a:pos x="T4" y="T5"/>
                </a:cxn>
                <a:cxn ang="0">
                  <a:pos x="T6" y="T7"/>
                </a:cxn>
                <a:cxn ang="0">
                  <a:pos x="T8" y="T9"/>
                </a:cxn>
              </a:cxnLst>
              <a:rect l="0" t="0" r="r" b="b"/>
              <a:pathLst>
                <a:path w="22" h="22">
                  <a:moveTo>
                    <a:pt x="0" y="13"/>
                  </a:moveTo>
                  <a:lnTo>
                    <a:pt x="13" y="0"/>
                  </a:lnTo>
                  <a:lnTo>
                    <a:pt x="22" y="10"/>
                  </a:lnTo>
                  <a:lnTo>
                    <a:pt x="10" y="22"/>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
              <a:extLst>
                <a:ext uri="{FF2B5EF4-FFF2-40B4-BE49-F238E27FC236}">
                  <a16:creationId xmlns:a16="http://schemas.microsoft.com/office/drawing/2014/main" id="{324A5426-2C35-4A2D-ABBD-BD2FB0DF23A0}"/>
                </a:ext>
              </a:extLst>
            </p:cNvPr>
            <p:cNvSpPr>
              <a:spLocks noEditPoints="1"/>
            </p:cNvSpPr>
            <p:nvPr/>
          </p:nvSpPr>
          <p:spPr bwMode="auto">
            <a:xfrm>
              <a:off x="8423" y="3450"/>
              <a:ext cx="81" cy="80"/>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4">
              <a:extLst>
                <a:ext uri="{FF2B5EF4-FFF2-40B4-BE49-F238E27FC236}">
                  <a16:creationId xmlns:a16="http://schemas.microsoft.com/office/drawing/2014/main" id="{73CC5027-AD9A-47E4-BACB-6E7548A29F06}"/>
                </a:ext>
              </a:extLst>
            </p:cNvPr>
            <p:cNvSpPr>
              <a:spLocks/>
            </p:cNvSpPr>
            <p:nvPr/>
          </p:nvSpPr>
          <p:spPr bwMode="auto">
            <a:xfrm>
              <a:off x="8458" y="3443"/>
              <a:ext cx="10" cy="9"/>
            </a:xfrm>
            <a:custGeom>
              <a:avLst/>
              <a:gdLst>
                <a:gd name="T0" fmla="*/ 10 w 10"/>
                <a:gd name="T1" fmla="*/ 8 h 9"/>
                <a:gd name="T2" fmla="*/ 0 w 10"/>
                <a:gd name="T3" fmla="*/ 9 h 9"/>
                <a:gd name="T4" fmla="*/ 0 w 10"/>
                <a:gd name="T5" fmla="*/ 1 h 9"/>
                <a:gd name="T6" fmla="*/ 10 w 10"/>
                <a:gd name="T7" fmla="*/ 0 h 9"/>
                <a:gd name="T8" fmla="*/ 10 w 10"/>
                <a:gd name="T9" fmla="*/ 8 h 9"/>
              </a:gdLst>
              <a:ahLst/>
              <a:cxnLst>
                <a:cxn ang="0">
                  <a:pos x="T0" y="T1"/>
                </a:cxn>
                <a:cxn ang="0">
                  <a:pos x="T2" y="T3"/>
                </a:cxn>
                <a:cxn ang="0">
                  <a:pos x="T4" y="T5"/>
                </a:cxn>
                <a:cxn ang="0">
                  <a:pos x="T6" y="T7"/>
                </a:cxn>
                <a:cxn ang="0">
                  <a:pos x="T8" y="T9"/>
                </a:cxn>
              </a:cxnLst>
              <a:rect l="0" t="0" r="r" b="b"/>
              <a:pathLst>
                <a:path w="10" h="9">
                  <a:moveTo>
                    <a:pt x="10" y="8"/>
                  </a:moveTo>
                  <a:lnTo>
                    <a:pt x="0" y="9"/>
                  </a:lnTo>
                  <a:lnTo>
                    <a:pt x="0" y="1"/>
                  </a:lnTo>
                  <a:lnTo>
                    <a:pt x="10" y="0"/>
                  </a:lnTo>
                  <a:lnTo>
                    <a:pt x="1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5">
              <a:extLst>
                <a:ext uri="{FF2B5EF4-FFF2-40B4-BE49-F238E27FC236}">
                  <a16:creationId xmlns:a16="http://schemas.microsoft.com/office/drawing/2014/main" id="{CEFC8D5C-5343-41D7-B6B1-DF74EF338D1A}"/>
                </a:ext>
              </a:extLst>
            </p:cNvPr>
            <p:cNvSpPr>
              <a:spLocks/>
            </p:cNvSpPr>
            <p:nvPr/>
          </p:nvSpPr>
          <p:spPr bwMode="auto">
            <a:xfrm>
              <a:off x="8460" y="3528"/>
              <a:ext cx="10" cy="9"/>
            </a:xfrm>
            <a:custGeom>
              <a:avLst/>
              <a:gdLst>
                <a:gd name="T0" fmla="*/ 10 w 10"/>
                <a:gd name="T1" fmla="*/ 9 h 9"/>
                <a:gd name="T2" fmla="*/ 0 w 10"/>
                <a:gd name="T3" fmla="*/ 9 h 9"/>
                <a:gd name="T4" fmla="*/ 0 w 10"/>
                <a:gd name="T5" fmla="*/ 1 h 9"/>
                <a:gd name="T6" fmla="*/ 1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9"/>
                  </a:lnTo>
                  <a:lnTo>
                    <a:pt x="0" y="1"/>
                  </a:lnTo>
                  <a:lnTo>
                    <a:pt x="10" y="0"/>
                  </a:lnTo>
                  <a:lnTo>
                    <a:pt x="1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26">
              <a:extLst>
                <a:ext uri="{FF2B5EF4-FFF2-40B4-BE49-F238E27FC236}">
                  <a16:creationId xmlns:a16="http://schemas.microsoft.com/office/drawing/2014/main" id="{EB2A2C2E-6B85-4D0B-A609-80E457FE3AD5}"/>
                </a:ext>
              </a:extLst>
            </p:cNvPr>
            <p:cNvSpPr>
              <a:spLocks noChangeArrowheads="1"/>
            </p:cNvSpPr>
            <p:nvPr/>
          </p:nvSpPr>
          <p:spPr bwMode="auto">
            <a:xfrm>
              <a:off x="8502" y="3485"/>
              <a:ext cx="8"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7">
              <a:extLst>
                <a:ext uri="{FF2B5EF4-FFF2-40B4-BE49-F238E27FC236}">
                  <a16:creationId xmlns:a16="http://schemas.microsoft.com/office/drawing/2014/main" id="{3121330B-7E2C-4F91-9A06-16E3A4AFCE77}"/>
                </a:ext>
              </a:extLst>
            </p:cNvPr>
            <p:cNvSpPr>
              <a:spLocks/>
            </p:cNvSpPr>
            <p:nvPr/>
          </p:nvSpPr>
          <p:spPr bwMode="auto">
            <a:xfrm>
              <a:off x="8417" y="3485"/>
              <a:ext cx="9" cy="10"/>
            </a:xfrm>
            <a:custGeom>
              <a:avLst/>
              <a:gdLst>
                <a:gd name="T0" fmla="*/ 8 w 9"/>
                <a:gd name="T1" fmla="*/ 0 h 10"/>
                <a:gd name="T2" fmla="*/ 9 w 9"/>
                <a:gd name="T3" fmla="*/ 10 h 10"/>
                <a:gd name="T4" fmla="*/ 0 w 9"/>
                <a:gd name="T5" fmla="*/ 10 h 10"/>
                <a:gd name="T6" fmla="*/ 0 w 9"/>
                <a:gd name="T7" fmla="*/ 0 h 10"/>
                <a:gd name="T8" fmla="*/ 8 w 9"/>
                <a:gd name="T9" fmla="*/ 0 h 10"/>
              </a:gdLst>
              <a:ahLst/>
              <a:cxnLst>
                <a:cxn ang="0">
                  <a:pos x="T0" y="T1"/>
                </a:cxn>
                <a:cxn ang="0">
                  <a:pos x="T2" y="T3"/>
                </a:cxn>
                <a:cxn ang="0">
                  <a:pos x="T4" y="T5"/>
                </a:cxn>
                <a:cxn ang="0">
                  <a:pos x="T6" y="T7"/>
                </a:cxn>
                <a:cxn ang="0">
                  <a:pos x="T8" y="T9"/>
                </a:cxn>
              </a:cxnLst>
              <a:rect l="0" t="0" r="r" b="b"/>
              <a:pathLst>
                <a:path w="9" h="10">
                  <a:moveTo>
                    <a:pt x="8" y="0"/>
                  </a:moveTo>
                  <a:lnTo>
                    <a:pt x="9" y="10"/>
                  </a:lnTo>
                  <a:lnTo>
                    <a:pt x="0" y="10"/>
                  </a:lnTo>
                  <a:lnTo>
                    <a:pt x="0" y="0"/>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8">
              <a:extLst>
                <a:ext uri="{FF2B5EF4-FFF2-40B4-BE49-F238E27FC236}">
                  <a16:creationId xmlns:a16="http://schemas.microsoft.com/office/drawing/2014/main" id="{A710AC62-CF7D-438D-841E-4A637F278F3D}"/>
                </a:ext>
              </a:extLst>
            </p:cNvPr>
            <p:cNvSpPr>
              <a:spLocks/>
            </p:cNvSpPr>
            <p:nvPr/>
          </p:nvSpPr>
          <p:spPr bwMode="auto">
            <a:xfrm>
              <a:off x="8428" y="3514"/>
              <a:ext cx="12" cy="13"/>
            </a:xfrm>
            <a:custGeom>
              <a:avLst/>
              <a:gdLst>
                <a:gd name="T0" fmla="*/ 5 w 12"/>
                <a:gd name="T1" fmla="*/ 0 h 13"/>
                <a:gd name="T2" fmla="*/ 12 w 12"/>
                <a:gd name="T3" fmla="*/ 7 h 13"/>
                <a:gd name="T4" fmla="*/ 7 w 12"/>
                <a:gd name="T5" fmla="*/ 13 h 13"/>
                <a:gd name="T6" fmla="*/ 0 w 12"/>
                <a:gd name="T7" fmla="*/ 5 h 13"/>
                <a:gd name="T8" fmla="*/ 5 w 12"/>
                <a:gd name="T9" fmla="*/ 0 h 13"/>
              </a:gdLst>
              <a:ahLst/>
              <a:cxnLst>
                <a:cxn ang="0">
                  <a:pos x="T0" y="T1"/>
                </a:cxn>
                <a:cxn ang="0">
                  <a:pos x="T2" y="T3"/>
                </a:cxn>
                <a:cxn ang="0">
                  <a:pos x="T4" y="T5"/>
                </a:cxn>
                <a:cxn ang="0">
                  <a:pos x="T6" y="T7"/>
                </a:cxn>
                <a:cxn ang="0">
                  <a:pos x="T8" y="T9"/>
                </a:cxn>
              </a:cxnLst>
              <a:rect l="0" t="0" r="r" b="b"/>
              <a:pathLst>
                <a:path w="12" h="13">
                  <a:moveTo>
                    <a:pt x="5" y="0"/>
                  </a:moveTo>
                  <a:lnTo>
                    <a:pt x="12" y="7"/>
                  </a:lnTo>
                  <a:lnTo>
                    <a:pt x="7" y="13"/>
                  </a:lnTo>
                  <a:lnTo>
                    <a:pt x="0" y="5"/>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9">
              <a:extLst>
                <a:ext uri="{FF2B5EF4-FFF2-40B4-BE49-F238E27FC236}">
                  <a16:creationId xmlns:a16="http://schemas.microsoft.com/office/drawing/2014/main" id="{676EBC2C-790E-497F-B966-44FEF08F6BC6}"/>
                </a:ext>
              </a:extLst>
            </p:cNvPr>
            <p:cNvSpPr>
              <a:spLocks/>
            </p:cNvSpPr>
            <p:nvPr/>
          </p:nvSpPr>
          <p:spPr bwMode="auto">
            <a:xfrm>
              <a:off x="8487" y="3454"/>
              <a:ext cx="13" cy="12"/>
            </a:xfrm>
            <a:custGeom>
              <a:avLst/>
              <a:gdLst>
                <a:gd name="T0" fmla="*/ 6 w 13"/>
                <a:gd name="T1" fmla="*/ 0 h 12"/>
                <a:gd name="T2" fmla="*/ 13 w 13"/>
                <a:gd name="T3" fmla="*/ 7 h 12"/>
                <a:gd name="T4" fmla="*/ 8 w 13"/>
                <a:gd name="T5" fmla="*/ 12 h 12"/>
                <a:gd name="T6" fmla="*/ 0 w 13"/>
                <a:gd name="T7" fmla="*/ 5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lnTo>
                    <a:pt x="13" y="7"/>
                  </a:lnTo>
                  <a:lnTo>
                    <a:pt x="8" y="12"/>
                  </a:lnTo>
                  <a:lnTo>
                    <a:pt x="0" y="5"/>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30">
              <a:extLst>
                <a:ext uri="{FF2B5EF4-FFF2-40B4-BE49-F238E27FC236}">
                  <a16:creationId xmlns:a16="http://schemas.microsoft.com/office/drawing/2014/main" id="{28653864-A196-4C1A-A2CD-5DBD1B7001A7}"/>
                </a:ext>
              </a:extLst>
            </p:cNvPr>
            <p:cNvSpPr>
              <a:spLocks/>
            </p:cNvSpPr>
            <p:nvPr/>
          </p:nvSpPr>
          <p:spPr bwMode="auto">
            <a:xfrm>
              <a:off x="8488" y="3513"/>
              <a:ext cx="13" cy="13"/>
            </a:xfrm>
            <a:custGeom>
              <a:avLst/>
              <a:gdLst>
                <a:gd name="T0" fmla="*/ 0 w 13"/>
                <a:gd name="T1" fmla="*/ 8 h 13"/>
                <a:gd name="T2" fmla="*/ 7 w 13"/>
                <a:gd name="T3" fmla="*/ 0 h 13"/>
                <a:gd name="T4" fmla="*/ 13 w 13"/>
                <a:gd name="T5" fmla="*/ 6 h 13"/>
                <a:gd name="T6" fmla="*/ 6 w 13"/>
                <a:gd name="T7" fmla="*/ 13 h 13"/>
                <a:gd name="T8" fmla="*/ 0 w 13"/>
                <a:gd name="T9" fmla="*/ 8 h 13"/>
              </a:gdLst>
              <a:ahLst/>
              <a:cxnLst>
                <a:cxn ang="0">
                  <a:pos x="T0" y="T1"/>
                </a:cxn>
                <a:cxn ang="0">
                  <a:pos x="T2" y="T3"/>
                </a:cxn>
                <a:cxn ang="0">
                  <a:pos x="T4" y="T5"/>
                </a:cxn>
                <a:cxn ang="0">
                  <a:pos x="T6" y="T7"/>
                </a:cxn>
                <a:cxn ang="0">
                  <a:pos x="T8" y="T9"/>
                </a:cxn>
              </a:cxnLst>
              <a:rect l="0" t="0" r="r" b="b"/>
              <a:pathLst>
                <a:path w="13" h="13">
                  <a:moveTo>
                    <a:pt x="0" y="8"/>
                  </a:moveTo>
                  <a:lnTo>
                    <a:pt x="7" y="0"/>
                  </a:lnTo>
                  <a:lnTo>
                    <a:pt x="13" y="6"/>
                  </a:lnTo>
                  <a:lnTo>
                    <a:pt x="6" y="13"/>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31">
              <a:extLst>
                <a:ext uri="{FF2B5EF4-FFF2-40B4-BE49-F238E27FC236}">
                  <a16:creationId xmlns:a16="http://schemas.microsoft.com/office/drawing/2014/main" id="{33910A25-2249-4FF1-BFE0-CA11AEEC2959}"/>
                </a:ext>
              </a:extLst>
            </p:cNvPr>
            <p:cNvSpPr>
              <a:spLocks/>
            </p:cNvSpPr>
            <p:nvPr/>
          </p:nvSpPr>
          <p:spPr bwMode="auto">
            <a:xfrm>
              <a:off x="8427" y="3455"/>
              <a:ext cx="13" cy="12"/>
            </a:xfrm>
            <a:custGeom>
              <a:avLst/>
              <a:gdLst>
                <a:gd name="T0" fmla="*/ 0 w 13"/>
                <a:gd name="T1" fmla="*/ 7 h 12"/>
                <a:gd name="T2" fmla="*/ 7 w 13"/>
                <a:gd name="T3" fmla="*/ 0 h 12"/>
                <a:gd name="T4" fmla="*/ 13 w 13"/>
                <a:gd name="T5" fmla="*/ 5 h 12"/>
                <a:gd name="T6" fmla="*/ 5 w 13"/>
                <a:gd name="T7" fmla="*/ 12 h 12"/>
                <a:gd name="T8" fmla="*/ 0 w 13"/>
                <a:gd name="T9" fmla="*/ 7 h 12"/>
              </a:gdLst>
              <a:ahLst/>
              <a:cxnLst>
                <a:cxn ang="0">
                  <a:pos x="T0" y="T1"/>
                </a:cxn>
                <a:cxn ang="0">
                  <a:pos x="T2" y="T3"/>
                </a:cxn>
                <a:cxn ang="0">
                  <a:pos x="T4" y="T5"/>
                </a:cxn>
                <a:cxn ang="0">
                  <a:pos x="T6" y="T7"/>
                </a:cxn>
                <a:cxn ang="0">
                  <a:pos x="T8" y="T9"/>
                </a:cxn>
              </a:cxnLst>
              <a:rect l="0" t="0" r="r" b="b"/>
              <a:pathLst>
                <a:path w="13" h="12">
                  <a:moveTo>
                    <a:pt x="0" y="7"/>
                  </a:moveTo>
                  <a:lnTo>
                    <a:pt x="7" y="0"/>
                  </a:lnTo>
                  <a:lnTo>
                    <a:pt x="13" y="5"/>
                  </a:lnTo>
                  <a:lnTo>
                    <a:pt x="5" y="12"/>
                  </a:lnTo>
                  <a:lnTo>
                    <a:pt x="0"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2409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DF5946B-52E1-4DCC-BA3B-61A79BD8A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3" y="151522"/>
            <a:ext cx="2488676" cy="1115443"/>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05B3471A-EEBC-4E3C-B4ED-4136239A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51" y="1428267"/>
            <a:ext cx="4260916" cy="4185787"/>
          </a:xfrm>
          <a:prstGeom prst="rect">
            <a:avLst/>
          </a:prstGeom>
        </p:spPr>
      </p:pic>
      <p:sp>
        <p:nvSpPr>
          <p:cNvPr id="7" name="TextBox 6">
            <a:extLst>
              <a:ext uri="{FF2B5EF4-FFF2-40B4-BE49-F238E27FC236}">
                <a16:creationId xmlns:a16="http://schemas.microsoft.com/office/drawing/2014/main" id="{DF68B3D7-6A77-446B-9BE0-5761866275FA}"/>
              </a:ext>
            </a:extLst>
          </p:cNvPr>
          <p:cNvSpPr txBox="1"/>
          <p:nvPr/>
        </p:nvSpPr>
        <p:spPr>
          <a:xfrm>
            <a:off x="414779" y="3463602"/>
            <a:ext cx="5203596"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a:t>
            </a:r>
            <a:r>
              <a:rPr lang="en-US" sz="4000" dirty="0" err="1">
                <a:latin typeface="Segoe UI" panose="020B0502040204020203" pitchFamily="34" charset="0"/>
                <a:cs typeface="Segoe UI" panose="020B0502040204020203" pitchFamily="34" charset="0"/>
              </a:rPr>
              <a:t>WAF_Pillar_Name</a:t>
            </a:r>
            <a:r>
              <a:rPr lang="en-US" sz="4000" dirty="0">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18E67519-EB92-47EA-95FF-71912384D9F3}"/>
              </a:ext>
            </a:extLst>
          </p:cNvPr>
          <p:cNvSpPr txBox="1"/>
          <p:nvPr/>
        </p:nvSpPr>
        <p:spPr>
          <a:xfrm>
            <a:off x="414779" y="5429388"/>
            <a:ext cx="3883843"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Report Generated On: [</a:t>
            </a:r>
            <a:r>
              <a:rPr lang="en-US" dirty="0" err="1">
                <a:latin typeface="Segoe UI" panose="020B0502040204020203" pitchFamily="34" charset="0"/>
                <a:cs typeface="Segoe UI" panose="020B0502040204020203" pitchFamily="34" charset="0"/>
              </a:rPr>
              <a:t>Report_Date</a:t>
            </a:r>
            <a:r>
              <a:rPr lang="en-US"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04418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a:xfrm>
            <a:off x="753359" y="365126"/>
            <a:ext cx="10515600" cy="700103"/>
          </a:xfrm>
        </p:spPr>
        <p:txBody>
          <a:bodyPr/>
          <a:lstStyle/>
          <a:p>
            <a:r>
              <a:rPr lang="en-US">
                <a:latin typeface="Segoe UI" panose="020B0502040204020203" pitchFamily="34" charset="0"/>
                <a:cs typeface="Segoe UI" panose="020B0502040204020203" pitchFamily="34" charset="0"/>
              </a:rPr>
              <a:t>Executive Summary</a:t>
            </a:r>
            <a:endParaRPr lang="en-US" dirty="0">
              <a:latin typeface="Segoe UI" panose="020B0502040204020203" pitchFamily="34" charset="0"/>
              <a:cs typeface="Segoe UI" panose="020B0502040204020203" pitchFamily="34" charset="0"/>
            </a:endParaRPr>
          </a:p>
        </p:txBody>
      </p:sp>
      <p:pic>
        <p:nvPicPr>
          <p:cNvPr id="6" name="Content Placeholder 5">
            <a:extLst>
              <a:ext uri="{FF2B5EF4-FFF2-40B4-BE49-F238E27FC236}">
                <a16:creationId xmlns:a16="http://schemas.microsoft.com/office/drawing/2014/main" id="{383AD9B0-33A9-4B75-AA70-F16F7BFA8C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85797" y="3060032"/>
            <a:ext cx="3397289" cy="531419"/>
          </a:xfrm>
        </p:spPr>
      </p:pic>
      <p:sp>
        <p:nvSpPr>
          <p:cNvPr id="7" name="TextBox 6">
            <a:extLst>
              <a:ext uri="{FF2B5EF4-FFF2-40B4-BE49-F238E27FC236}">
                <a16:creationId xmlns:a16="http://schemas.microsoft.com/office/drawing/2014/main" id="{403E0E98-5DA7-4DA9-B9CC-19ACE9F902EC}"/>
              </a:ext>
            </a:extLst>
          </p:cNvPr>
          <p:cNvSpPr txBox="1"/>
          <p:nvPr/>
        </p:nvSpPr>
        <p:spPr>
          <a:xfrm>
            <a:off x="1339624" y="3672411"/>
            <a:ext cx="1913340" cy="369332"/>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Capability Score</a:t>
            </a:r>
          </a:p>
        </p:txBody>
      </p:sp>
      <p:sp>
        <p:nvSpPr>
          <p:cNvPr id="8" name="TextBox 7">
            <a:extLst>
              <a:ext uri="{FF2B5EF4-FFF2-40B4-BE49-F238E27FC236}">
                <a16:creationId xmlns:a16="http://schemas.microsoft.com/office/drawing/2014/main" id="{3E3E86A1-51F0-4ACE-9110-65C339009DC5}"/>
              </a:ext>
            </a:extLst>
          </p:cNvPr>
          <p:cNvSpPr txBox="1"/>
          <p:nvPr/>
        </p:nvSpPr>
        <p:spPr>
          <a:xfrm>
            <a:off x="1668837" y="4045376"/>
            <a:ext cx="1087526"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[Sc]</a:t>
            </a:r>
          </a:p>
        </p:txBody>
      </p:sp>
      <p:sp>
        <p:nvSpPr>
          <p:cNvPr id="9" name="TextBox 8">
            <a:extLst>
              <a:ext uri="{FF2B5EF4-FFF2-40B4-BE49-F238E27FC236}">
                <a16:creationId xmlns:a16="http://schemas.microsoft.com/office/drawing/2014/main" id="{03055892-809B-4369-8DC3-837607F92822}"/>
              </a:ext>
            </a:extLst>
          </p:cNvPr>
          <p:cNvSpPr txBox="1"/>
          <p:nvPr/>
        </p:nvSpPr>
        <p:spPr>
          <a:xfrm>
            <a:off x="541683" y="4588001"/>
            <a:ext cx="3485519" cy="276999"/>
          </a:xfrm>
          <a:prstGeom prst="rect">
            <a:avLst/>
          </a:prstGeom>
          <a:noFill/>
        </p:spPr>
        <p:txBody>
          <a:bodyPr wrap="square" rtlCol="0">
            <a:spAutoFit/>
          </a:bodyPr>
          <a:lstStyle/>
          <a:p>
            <a:pPr algn="ctr"/>
            <a:r>
              <a:rPr lang="en-US" sz="1200" dirty="0">
                <a:latin typeface="Segoe UI" panose="020B0502040204020203" pitchFamily="34" charset="0"/>
                <a:cs typeface="Segoe UI" panose="020B0502040204020203" pitchFamily="34" charset="0"/>
              </a:rPr>
              <a:t>[</a:t>
            </a:r>
            <a:r>
              <a:rPr lang="en-US" sz="1200" dirty="0" err="1">
                <a:latin typeface="Segoe UI" panose="020B0502040204020203" pitchFamily="34" charset="0"/>
                <a:cs typeface="Segoe UI" panose="020B0502040204020203" pitchFamily="34" charset="0"/>
              </a:rPr>
              <a:t>Pillar_Maturity_Description</a:t>
            </a:r>
            <a:r>
              <a:rPr lang="en-US" sz="12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0E5A7937-C405-4E1D-A3A8-1BECC411166F}"/>
              </a:ext>
            </a:extLst>
          </p:cNvPr>
          <p:cNvSpPr txBox="1"/>
          <p:nvPr/>
        </p:nvSpPr>
        <p:spPr>
          <a:xfrm>
            <a:off x="4345497" y="1586508"/>
            <a:ext cx="6324159" cy="406265"/>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Areas of focus to raise your capability score</a:t>
            </a:r>
            <a:endParaRPr lang="en-US" sz="2000" b="1" dirty="0">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AB75820A-4AB7-4F9E-987C-56F577C895DD}"/>
              </a:ext>
            </a:extLst>
          </p:cNvPr>
          <p:cNvCxnSpPr>
            <a:cxnSpLocks/>
          </p:cNvCxnSpPr>
          <p:nvPr/>
        </p:nvCxnSpPr>
        <p:spPr>
          <a:xfrm>
            <a:off x="383568" y="6370484"/>
            <a:ext cx="11210017" cy="0"/>
          </a:xfrm>
          <a:prstGeom prst="line">
            <a:avLst/>
          </a:prstGeom>
          <a:ln w="6350"/>
        </p:spPr>
        <p:style>
          <a:lnRef idx="1">
            <a:schemeClr val="dk1"/>
          </a:lnRef>
          <a:fillRef idx="0">
            <a:schemeClr val="dk1"/>
          </a:fillRef>
          <a:effectRef idx="0">
            <a:schemeClr val="dk1"/>
          </a:effectRef>
          <a:fontRef idx="minor">
            <a:schemeClr val="tx1"/>
          </a:fontRef>
        </p:style>
      </p:cxnSp>
      <p:pic>
        <p:nvPicPr>
          <p:cNvPr id="2" name="Picture 1" descr="A picture containing drawing&#10;&#10;Description automatically generated">
            <a:extLst>
              <a:ext uri="{FF2B5EF4-FFF2-40B4-BE49-F238E27FC236}">
                <a16:creationId xmlns:a16="http://schemas.microsoft.com/office/drawing/2014/main" id="{FC62FFDF-31E4-4B37-8145-BCD2CD958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03" y="6269032"/>
            <a:ext cx="1527613" cy="684687"/>
          </a:xfrm>
          <a:prstGeom prst="rect">
            <a:avLst/>
          </a:prstGeom>
        </p:spPr>
      </p:pic>
      <p:sp>
        <p:nvSpPr>
          <p:cNvPr id="16" name="TextBox 15">
            <a:extLst>
              <a:ext uri="{FF2B5EF4-FFF2-40B4-BE49-F238E27FC236}">
                <a16:creationId xmlns:a16="http://schemas.microsoft.com/office/drawing/2014/main" id="{8FAEC4C6-4999-49FA-9A20-D5286ACF228D}"/>
              </a:ext>
            </a:extLst>
          </p:cNvPr>
          <p:cNvSpPr txBox="1"/>
          <p:nvPr/>
        </p:nvSpPr>
        <p:spPr>
          <a:xfrm>
            <a:off x="5379784" y="2206196"/>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[S1]</a:t>
            </a:r>
          </a:p>
        </p:txBody>
      </p:sp>
      <p:sp>
        <p:nvSpPr>
          <p:cNvPr id="18" name="TextBox 17">
            <a:extLst>
              <a:ext uri="{FF2B5EF4-FFF2-40B4-BE49-F238E27FC236}">
                <a16:creationId xmlns:a16="http://schemas.microsoft.com/office/drawing/2014/main" id="{534C3077-CDBF-4AF7-9BDC-213801286609}"/>
              </a:ext>
            </a:extLst>
          </p:cNvPr>
          <p:cNvSpPr txBox="1"/>
          <p:nvPr/>
        </p:nvSpPr>
        <p:spPr>
          <a:xfrm>
            <a:off x="6038856" y="2201381"/>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[Domain_1]</a:t>
            </a:r>
          </a:p>
        </p:txBody>
      </p:sp>
      <p:pic>
        <p:nvPicPr>
          <p:cNvPr id="20" name="Picture 19" descr="AltText:FocusAreaScore0">
            <a:extLst>
              <a:ext uri="{FF2B5EF4-FFF2-40B4-BE49-F238E27FC236}">
                <a16:creationId xmlns:a16="http://schemas.microsoft.com/office/drawing/2014/main" id="{89181935-928F-4933-BA6F-EC5DD1349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240736"/>
            <a:ext cx="448073" cy="340281"/>
          </a:xfrm>
          <a:prstGeom prst="rect">
            <a:avLst/>
          </a:prstGeom>
        </p:spPr>
      </p:pic>
      <p:sp>
        <p:nvSpPr>
          <p:cNvPr id="22" name="TextBox 21">
            <a:extLst>
              <a:ext uri="{FF2B5EF4-FFF2-40B4-BE49-F238E27FC236}">
                <a16:creationId xmlns:a16="http://schemas.microsoft.com/office/drawing/2014/main" id="{26EC3D75-A7AA-419E-954A-541DBD940CE3}"/>
              </a:ext>
            </a:extLst>
          </p:cNvPr>
          <p:cNvSpPr txBox="1"/>
          <p:nvPr/>
        </p:nvSpPr>
        <p:spPr>
          <a:xfrm>
            <a:off x="5379784" y="2729385"/>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[S2]</a:t>
            </a:r>
          </a:p>
        </p:txBody>
      </p:sp>
      <p:sp>
        <p:nvSpPr>
          <p:cNvPr id="25" name="TextBox 24">
            <a:extLst>
              <a:ext uri="{FF2B5EF4-FFF2-40B4-BE49-F238E27FC236}">
                <a16:creationId xmlns:a16="http://schemas.microsoft.com/office/drawing/2014/main" id="{92D996AE-5E09-476E-81FB-22FA58980C80}"/>
              </a:ext>
            </a:extLst>
          </p:cNvPr>
          <p:cNvSpPr txBox="1"/>
          <p:nvPr/>
        </p:nvSpPr>
        <p:spPr>
          <a:xfrm>
            <a:off x="6038856" y="2724570"/>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Domain_2]</a:t>
            </a:r>
            <a:endParaRPr lang="en-US" dirty="0">
              <a:latin typeface="Segoe UI" panose="020B0502040204020203" pitchFamily="34" charset="0"/>
              <a:cs typeface="Segoe UI" panose="020B0502040204020203" pitchFamily="34" charset="0"/>
            </a:endParaRPr>
          </a:p>
        </p:txBody>
      </p:sp>
      <p:pic>
        <p:nvPicPr>
          <p:cNvPr id="26" name="Picture 25" descr="AltText:FocusAreaScore0">
            <a:extLst>
              <a:ext uri="{FF2B5EF4-FFF2-40B4-BE49-F238E27FC236}">
                <a16:creationId xmlns:a16="http://schemas.microsoft.com/office/drawing/2014/main" id="{84584DBA-19CF-4346-8079-46C03DD9E7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2763925"/>
            <a:ext cx="448073" cy="340281"/>
          </a:xfrm>
          <a:prstGeom prst="rect">
            <a:avLst/>
          </a:prstGeom>
        </p:spPr>
      </p:pic>
      <p:sp>
        <p:nvSpPr>
          <p:cNvPr id="41" name="TextBox 40">
            <a:extLst>
              <a:ext uri="{FF2B5EF4-FFF2-40B4-BE49-F238E27FC236}">
                <a16:creationId xmlns:a16="http://schemas.microsoft.com/office/drawing/2014/main" id="{5F718C7C-8E6C-4F1F-880F-BE556A2A4FA1}"/>
              </a:ext>
            </a:extLst>
          </p:cNvPr>
          <p:cNvSpPr txBox="1"/>
          <p:nvPr/>
        </p:nvSpPr>
        <p:spPr>
          <a:xfrm>
            <a:off x="5379784" y="3246736"/>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[S3]</a:t>
            </a:r>
          </a:p>
        </p:txBody>
      </p:sp>
      <p:sp>
        <p:nvSpPr>
          <p:cNvPr id="43" name="TextBox 42">
            <a:extLst>
              <a:ext uri="{FF2B5EF4-FFF2-40B4-BE49-F238E27FC236}">
                <a16:creationId xmlns:a16="http://schemas.microsoft.com/office/drawing/2014/main" id="{9A0E3318-F6C4-42EA-8925-F6A87532565D}"/>
              </a:ext>
            </a:extLst>
          </p:cNvPr>
          <p:cNvSpPr txBox="1"/>
          <p:nvPr/>
        </p:nvSpPr>
        <p:spPr>
          <a:xfrm>
            <a:off x="6038856" y="3241921"/>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[Domain_3]</a:t>
            </a:r>
          </a:p>
        </p:txBody>
      </p:sp>
      <p:pic>
        <p:nvPicPr>
          <p:cNvPr id="45" name="Picture 44" descr="AltText:FocusAreaScore0">
            <a:extLst>
              <a:ext uri="{FF2B5EF4-FFF2-40B4-BE49-F238E27FC236}">
                <a16:creationId xmlns:a16="http://schemas.microsoft.com/office/drawing/2014/main" id="{B53BF202-0EE5-4181-AD0E-37FC0C5136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281276"/>
            <a:ext cx="448073" cy="340281"/>
          </a:xfrm>
          <a:prstGeom prst="rect">
            <a:avLst/>
          </a:prstGeom>
        </p:spPr>
      </p:pic>
      <p:sp>
        <p:nvSpPr>
          <p:cNvPr id="47" name="TextBox 46">
            <a:extLst>
              <a:ext uri="{FF2B5EF4-FFF2-40B4-BE49-F238E27FC236}">
                <a16:creationId xmlns:a16="http://schemas.microsoft.com/office/drawing/2014/main" id="{97A63E6B-1073-45D8-81B7-6FB833A473A3}"/>
              </a:ext>
            </a:extLst>
          </p:cNvPr>
          <p:cNvSpPr txBox="1"/>
          <p:nvPr/>
        </p:nvSpPr>
        <p:spPr>
          <a:xfrm>
            <a:off x="5379784" y="3764988"/>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[S4]</a:t>
            </a:r>
          </a:p>
        </p:txBody>
      </p:sp>
      <p:sp>
        <p:nvSpPr>
          <p:cNvPr id="49" name="TextBox 48">
            <a:extLst>
              <a:ext uri="{FF2B5EF4-FFF2-40B4-BE49-F238E27FC236}">
                <a16:creationId xmlns:a16="http://schemas.microsoft.com/office/drawing/2014/main" id="{D8B9A33B-ADD7-4791-8FF2-6D7E50EF2C36}"/>
              </a:ext>
            </a:extLst>
          </p:cNvPr>
          <p:cNvSpPr txBox="1"/>
          <p:nvPr/>
        </p:nvSpPr>
        <p:spPr>
          <a:xfrm>
            <a:off x="6038856" y="3760173"/>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[Domain_4]</a:t>
            </a:r>
          </a:p>
        </p:txBody>
      </p:sp>
      <p:pic>
        <p:nvPicPr>
          <p:cNvPr id="51" name="Picture 50" descr="AltText:FocusAreaScore0">
            <a:extLst>
              <a:ext uri="{FF2B5EF4-FFF2-40B4-BE49-F238E27FC236}">
                <a16:creationId xmlns:a16="http://schemas.microsoft.com/office/drawing/2014/main" id="{879EF4F3-5DB6-49E5-99DA-24390DB4F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3799528"/>
            <a:ext cx="448073" cy="340281"/>
          </a:xfrm>
          <a:prstGeom prst="rect">
            <a:avLst/>
          </a:prstGeom>
        </p:spPr>
      </p:pic>
      <p:sp>
        <p:nvSpPr>
          <p:cNvPr id="53" name="TextBox 52">
            <a:extLst>
              <a:ext uri="{FF2B5EF4-FFF2-40B4-BE49-F238E27FC236}">
                <a16:creationId xmlns:a16="http://schemas.microsoft.com/office/drawing/2014/main" id="{DE4F2781-57BF-400E-9776-D0CB596ECA76}"/>
              </a:ext>
            </a:extLst>
          </p:cNvPr>
          <p:cNvSpPr txBox="1"/>
          <p:nvPr/>
        </p:nvSpPr>
        <p:spPr>
          <a:xfrm>
            <a:off x="5379784" y="4281799"/>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[S5]</a:t>
            </a:r>
          </a:p>
        </p:txBody>
      </p:sp>
      <p:sp>
        <p:nvSpPr>
          <p:cNvPr id="55" name="TextBox 54">
            <a:extLst>
              <a:ext uri="{FF2B5EF4-FFF2-40B4-BE49-F238E27FC236}">
                <a16:creationId xmlns:a16="http://schemas.microsoft.com/office/drawing/2014/main" id="{89E44410-8F83-483F-AF65-068A8FA9E76C}"/>
              </a:ext>
            </a:extLst>
          </p:cNvPr>
          <p:cNvSpPr txBox="1"/>
          <p:nvPr/>
        </p:nvSpPr>
        <p:spPr>
          <a:xfrm>
            <a:off x="6038856" y="4276984"/>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[Domain_5]</a:t>
            </a:r>
          </a:p>
        </p:txBody>
      </p:sp>
      <p:pic>
        <p:nvPicPr>
          <p:cNvPr id="57" name="Picture 56" descr="AltText:FocusAreaScore0">
            <a:extLst>
              <a:ext uri="{FF2B5EF4-FFF2-40B4-BE49-F238E27FC236}">
                <a16:creationId xmlns:a16="http://schemas.microsoft.com/office/drawing/2014/main" id="{F2CA0EDE-1458-4000-B0D0-FAE6E29232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316339"/>
            <a:ext cx="448073" cy="340281"/>
          </a:xfrm>
          <a:prstGeom prst="rect">
            <a:avLst/>
          </a:prstGeom>
        </p:spPr>
      </p:pic>
      <p:sp>
        <p:nvSpPr>
          <p:cNvPr id="59" name="TextBox 58">
            <a:extLst>
              <a:ext uri="{FF2B5EF4-FFF2-40B4-BE49-F238E27FC236}">
                <a16:creationId xmlns:a16="http://schemas.microsoft.com/office/drawing/2014/main" id="{91C29F1C-4489-4EBD-A4B7-A32D7A563807}"/>
              </a:ext>
            </a:extLst>
          </p:cNvPr>
          <p:cNvSpPr txBox="1"/>
          <p:nvPr/>
        </p:nvSpPr>
        <p:spPr>
          <a:xfrm>
            <a:off x="5379784" y="4825327"/>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[S6]</a:t>
            </a:r>
          </a:p>
        </p:txBody>
      </p:sp>
      <p:sp>
        <p:nvSpPr>
          <p:cNvPr id="61" name="TextBox 60">
            <a:extLst>
              <a:ext uri="{FF2B5EF4-FFF2-40B4-BE49-F238E27FC236}">
                <a16:creationId xmlns:a16="http://schemas.microsoft.com/office/drawing/2014/main" id="{89C2434E-16C4-48B5-AA76-0F387E7C12B5}"/>
              </a:ext>
            </a:extLst>
          </p:cNvPr>
          <p:cNvSpPr txBox="1"/>
          <p:nvPr/>
        </p:nvSpPr>
        <p:spPr>
          <a:xfrm>
            <a:off x="6038856" y="4820512"/>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Domain_6]</a:t>
            </a:r>
            <a:endParaRPr lang="en-US" dirty="0">
              <a:latin typeface="Segoe UI" panose="020B0502040204020203" pitchFamily="34" charset="0"/>
              <a:cs typeface="Segoe UI" panose="020B0502040204020203" pitchFamily="34" charset="0"/>
            </a:endParaRPr>
          </a:p>
        </p:txBody>
      </p:sp>
      <p:pic>
        <p:nvPicPr>
          <p:cNvPr id="63" name="Picture 62" descr="AltText:FocusAreaScore0">
            <a:extLst>
              <a:ext uri="{FF2B5EF4-FFF2-40B4-BE49-F238E27FC236}">
                <a16:creationId xmlns:a16="http://schemas.microsoft.com/office/drawing/2014/main" id="{2E6876F7-D800-44D1-BE73-6CB286E078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4859867"/>
            <a:ext cx="448073" cy="340281"/>
          </a:xfrm>
          <a:prstGeom prst="rect">
            <a:avLst/>
          </a:prstGeom>
        </p:spPr>
      </p:pic>
      <p:sp>
        <p:nvSpPr>
          <p:cNvPr id="3" name="TextBox 2">
            <a:extLst>
              <a:ext uri="{FF2B5EF4-FFF2-40B4-BE49-F238E27FC236}">
                <a16:creationId xmlns:a16="http://schemas.microsoft.com/office/drawing/2014/main" id="{02A2312C-B6C0-45C8-BA07-32B020802FF8}"/>
              </a:ext>
            </a:extLst>
          </p:cNvPr>
          <p:cNvSpPr txBox="1"/>
          <p:nvPr/>
        </p:nvSpPr>
        <p:spPr>
          <a:xfrm>
            <a:off x="5379784" y="5350000"/>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[S7]</a:t>
            </a:r>
          </a:p>
        </p:txBody>
      </p:sp>
      <p:sp>
        <p:nvSpPr>
          <p:cNvPr id="5" name="TextBox 4">
            <a:extLst>
              <a:ext uri="{FF2B5EF4-FFF2-40B4-BE49-F238E27FC236}">
                <a16:creationId xmlns:a16="http://schemas.microsoft.com/office/drawing/2014/main" id="{449B3142-8E14-463C-9568-B853FC4E00D8}"/>
              </a:ext>
            </a:extLst>
          </p:cNvPr>
          <p:cNvSpPr txBox="1"/>
          <p:nvPr/>
        </p:nvSpPr>
        <p:spPr>
          <a:xfrm>
            <a:off x="6038856" y="5345185"/>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Domain_7]</a:t>
            </a:r>
            <a:endParaRPr lang="en-US" dirty="0">
              <a:latin typeface="Segoe UI" panose="020B0502040204020203" pitchFamily="34" charset="0"/>
              <a:cs typeface="Segoe UI" panose="020B0502040204020203" pitchFamily="34" charset="0"/>
            </a:endParaRPr>
          </a:p>
        </p:txBody>
      </p:sp>
      <p:pic>
        <p:nvPicPr>
          <p:cNvPr id="11" name="Picture 10" descr="AltText:FocusAreaScore0">
            <a:extLst>
              <a:ext uri="{FF2B5EF4-FFF2-40B4-BE49-F238E27FC236}">
                <a16:creationId xmlns:a16="http://schemas.microsoft.com/office/drawing/2014/main" id="{1EBA8035-212B-480B-8B1E-860C89CA3D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384540"/>
            <a:ext cx="448073" cy="340281"/>
          </a:xfrm>
          <a:prstGeom prst="rect">
            <a:avLst/>
          </a:prstGeom>
        </p:spPr>
      </p:pic>
      <p:sp>
        <p:nvSpPr>
          <p:cNvPr id="12" name="TextBox 11">
            <a:extLst>
              <a:ext uri="{FF2B5EF4-FFF2-40B4-BE49-F238E27FC236}">
                <a16:creationId xmlns:a16="http://schemas.microsoft.com/office/drawing/2014/main" id="{BF878C93-8775-4329-AC41-FB6E5F1F9E5D}"/>
              </a:ext>
            </a:extLst>
          </p:cNvPr>
          <p:cNvSpPr txBox="1"/>
          <p:nvPr/>
        </p:nvSpPr>
        <p:spPr>
          <a:xfrm>
            <a:off x="5379784" y="5820784"/>
            <a:ext cx="6481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[S8]</a:t>
            </a:r>
          </a:p>
        </p:txBody>
      </p:sp>
      <p:sp>
        <p:nvSpPr>
          <p:cNvPr id="13" name="TextBox 12">
            <a:extLst>
              <a:ext uri="{FF2B5EF4-FFF2-40B4-BE49-F238E27FC236}">
                <a16:creationId xmlns:a16="http://schemas.microsoft.com/office/drawing/2014/main" id="{DEACA864-3795-4B65-93F0-66CF1A79BB5F}"/>
              </a:ext>
            </a:extLst>
          </p:cNvPr>
          <p:cNvSpPr txBox="1"/>
          <p:nvPr/>
        </p:nvSpPr>
        <p:spPr>
          <a:xfrm>
            <a:off x="6038856" y="5815969"/>
            <a:ext cx="476595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t>
            </a:r>
            <a:r>
              <a:rPr lang="en-US">
                <a:latin typeface="Segoe UI" panose="020B0502040204020203" pitchFamily="34" charset="0"/>
                <a:cs typeface="Segoe UI" panose="020B0502040204020203" pitchFamily="34" charset="0"/>
              </a:rPr>
              <a:t>Domain_8]</a:t>
            </a:r>
            <a:endParaRPr lang="en-US" dirty="0">
              <a:latin typeface="Segoe UI" panose="020B0502040204020203" pitchFamily="34" charset="0"/>
              <a:cs typeface="Segoe UI" panose="020B0502040204020203" pitchFamily="34" charset="0"/>
            </a:endParaRPr>
          </a:p>
        </p:txBody>
      </p:sp>
      <p:pic>
        <p:nvPicPr>
          <p:cNvPr id="14" name="Picture 13" descr="AltText:FocusAreaScore0">
            <a:extLst>
              <a:ext uri="{FF2B5EF4-FFF2-40B4-BE49-F238E27FC236}">
                <a16:creationId xmlns:a16="http://schemas.microsoft.com/office/drawing/2014/main" id="{296B9A7F-40EE-4F45-9BD3-33136A53C4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02034" y="5855324"/>
            <a:ext cx="448073" cy="340281"/>
          </a:xfrm>
          <a:prstGeom prst="rect">
            <a:avLst/>
          </a:prstGeom>
        </p:spPr>
      </p:pic>
    </p:spTree>
    <p:extLst>
      <p:ext uri="{BB962C8B-B14F-4D97-AF65-F5344CB8AC3E}">
        <p14:creationId xmlns:p14="http://schemas.microsoft.com/office/powerpoint/2010/main" val="27842420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ags/tag2.xml><?xml version="1.0" encoding="utf-8"?>
<p:tagLst xmlns:a="http://schemas.openxmlformats.org/drawingml/2006/main" xmlns:r="http://schemas.openxmlformats.org/officeDocument/2006/relationships" xmlns:p="http://schemas.openxmlformats.org/presentationml/2006/main">
  <p:tag name="TIMING" val="|16.6"/>
</p:tagLst>
</file>

<file path=ppt/tags/tag3.xml><?xml version="1.0" encoding="utf-8"?>
<p:tagLst xmlns:a="http://schemas.openxmlformats.org/drawingml/2006/main" xmlns:r="http://schemas.openxmlformats.org/officeDocument/2006/relationships" xmlns:p="http://schemas.openxmlformats.org/presentationml/2006/main">
  <p:tag name="TIMING" val="|4.8|21.4|2.3|0.5|0.5|0.4"/>
</p:tagLst>
</file>

<file path=ppt/tags/tag4.xml><?xml version="1.0" encoding="utf-8"?>
<p:tagLst xmlns:a="http://schemas.openxmlformats.org/drawingml/2006/main" xmlns:r="http://schemas.openxmlformats.org/officeDocument/2006/relationships" xmlns:p="http://schemas.openxmlformats.org/presentationml/2006/main">
  <p:tag name="TIMING" val="|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Inspire_Digital_Event_WAF.potx  -  Recovered" id="{6ACA0D1D-AF9E-4787-8DB0-DEB3C7C0FF4E}" vid="{E41D71D2-B76B-4040-8D2A-B4B671249196}"/>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ead_x0020_Signoff xmlns="cea7764e-6bf9-427d-be15-e74097e0a61c">false</Lead_x0020_Signoff>
    <Title_x0020_URL xmlns="cea7764e-6bf9-427d-be15-e74097e0a61c">
      <Url xsi:nil="true"/>
      <Description xsi:nil="true"/>
    </Title_x0020_URL>
    <Title_x0020_ID xmlns="cea7764e-6bf9-427d-be15-e74097e0a61c" xsi:nil="true"/>
    <Sign_x002d_off_x0020_status xmlns="cea7764e-6bf9-427d-be15-e74097e0a61c" xsi:nil="true"/>
    <_ip_UnifiedCompliancePolicyUIAction xmlns="http://schemas.microsoft.com/sharepoint/v3" xsi:nil="true"/>
    <Comments xmlns="cea7764e-6bf9-427d-be15-e74097e0a61c" xsi:nil="true"/>
    <_ip_UnifiedCompliancePolicyProperties xmlns="http://schemas.microsoft.com/sharepoint/v3" xsi:nil="true"/>
    <_Flow_SignoffStatus xmlns="cea7764e-6bf9-427d-be15-e74097e0a61c" xsi:nil="true"/>
    <Mail_x0020_Sent xmlns="cea7764e-6bf9-427d-be15-e74097e0a61c">false</Mail_x0020_S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3" ma:contentTypeDescription="Create a new document." ma:contentTypeScope="" ma:versionID="25e0202e920ae1caa2ed48d7e06d7f07">
  <xsd:schema xmlns:xsd="http://www.w3.org/2001/XMLSchema" xmlns:xs="http://www.w3.org/2001/XMLSchema" xmlns:p="http://schemas.microsoft.com/office/2006/metadata/properties" xmlns:ns1="http://schemas.microsoft.com/sharepoint/v3" xmlns:ns2="cea7764e-6bf9-427d-be15-e74097e0a61c" xmlns:ns3="fb9ea31f-0ab8-44ff-80d1-5777f6d9d945" targetNamespace="http://schemas.microsoft.com/office/2006/metadata/properties" ma:root="true" ma:fieldsID="72871e016597b6247a6da5776c2b5398" ns1:_="" ns2:_="" ns3:_="">
    <xsd:import namespace="http://schemas.microsoft.com/sharepoint/v3"/>
    <xsd:import namespace="cea7764e-6bf9-427d-be15-e74097e0a61c"/>
    <xsd:import namespace="fb9ea31f-0ab8-44ff-80d1-5777f6d9d945"/>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ServiceDateTaken" minOccurs="0"/>
                <xsd:element ref="ns2:Lead_x0020_Signoff"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ma:readOnly="false">
      <xsd:simpleType>
        <xsd:restriction base="dms:Note"/>
      </xsd:simpleType>
    </xsd:element>
    <xsd:element name="_ip_UnifiedCompliancePolicyUIAction" ma:index="24"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AutoTags" ma:index="19" nillable="true" ma:displayName="Tags" ma:hidden="true"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hidden="true" ma:internalName="MediaServiceOCR" ma:readOnly="true">
      <xsd:simpleType>
        <xsd:restriction base="dms:Note"/>
      </xsd:simpleType>
    </xsd:element>
    <xsd:element name="_Flow_SignoffStatus" ma:index="25" nillable="true" ma:displayName="Sign-off status" ma:hidden="true" ma:internalName="Sign_x002d_off_x0020_status0" ma:readOnly="false">
      <xsd:simpleType>
        <xsd:restriction base="dms:Text"/>
      </xsd:simpleType>
    </xsd:element>
    <xsd:element name="MediaServiceDateTaken" ma:index="26" nillable="true" ma:displayName="MediaServiceDateTaken" ma:hidden="true" ma:internalName="MediaServiceDateTaken" ma:readOnly="true">
      <xsd:simpleType>
        <xsd:restriction base="dms:Text"/>
      </xsd:simpleType>
    </xsd:element>
    <xsd:element name="Lead_x0020_Signoff" ma:index="27" nillable="true" ma:displayName="Lead Signoff" ma:default="0" ma:internalName="Lead_x0020_Signoff">
      <xsd:simpleType>
        <xsd:restriction base="dms:Boolean"/>
      </xsd:simpleType>
    </xsd:element>
    <xsd:element name="MediaServiceLocation" ma:index="28" nillable="true" ma:displayName="Location" ma:internalName="MediaServiceLocation" ma:readOnly="true">
      <xsd:simpleType>
        <xsd:restriction base="dms:Text"/>
      </xsd:simpleType>
    </xsd:element>
    <xsd:element name="MediaLengthInSeconds" ma:index="2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BF7F7D-64C2-49DA-99D8-03059C19A68C}">
  <ds:schemaRefs>
    <ds:schemaRef ds:uri="http://schemas.microsoft.com/sharepoint/v3/contenttype/forms"/>
  </ds:schemaRefs>
</ds:datastoreItem>
</file>

<file path=customXml/itemProps2.xml><?xml version="1.0" encoding="utf-8"?>
<ds:datastoreItem xmlns:ds="http://schemas.openxmlformats.org/officeDocument/2006/customXml" ds:itemID="{BCB9193D-5D51-49BB-AAA1-3AC2D0225BCF}">
  <ds:schemaRefs>
    <ds:schemaRef ds:uri="http://schemas.microsoft.com/office/2006/metadata/properties"/>
    <ds:schemaRef ds:uri="http://schemas.microsoft.com/office/infopath/2007/PartnerControls"/>
    <ds:schemaRef ds:uri="cea7764e-6bf9-427d-be15-e74097e0a61c"/>
    <ds:schemaRef ds:uri="http://schemas.microsoft.com/sharepoint/v3"/>
  </ds:schemaRefs>
</ds:datastoreItem>
</file>

<file path=customXml/itemProps3.xml><?xml version="1.0" encoding="utf-8"?>
<ds:datastoreItem xmlns:ds="http://schemas.openxmlformats.org/officeDocument/2006/customXml" ds:itemID="{ABBA7D32-1078-49EC-A113-43D71288D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323</TotalTime>
  <Words>2110</Words>
  <Application>Microsoft Office PowerPoint</Application>
  <PresentationFormat>Widescreen</PresentationFormat>
  <Paragraphs>301</Paragraphs>
  <Slides>19</Slides>
  <Notes>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19</vt:i4>
      </vt:variant>
    </vt:vector>
  </HeadingPairs>
  <TitlesOfParts>
    <vt:vector size="37" baseType="lpstr">
      <vt:lpstr>Arial</vt:lpstr>
      <vt:lpstr>Calibri</vt:lpstr>
      <vt:lpstr>Calibri Light</vt:lpstr>
      <vt:lpstr>Consolas</vt:lpstr>
      <vt:lpstr>Segoe</vt:lpstr>
      <vt:lpstr>Segoe </vt:lpstr>
      <vt:lpstr>Segoe Pro Display SemiLight</vt:lpstr>
      <vt:lpstr>Segoe UI</vt:lpstr>
      <vt:lpstr>Segoe UI Light</vt:lpstr>
      <vt:lpstr>Segoe UI Semibold</vt:lpstr>
      <vt:lpstr>Segoe UI Semilight</vt:lpstr>
      <vt:lpstr>Wingdings</vt:lpstr>
      <vt:lpstr>Office Theme</vt:lpstr>
      <vt:lpstr>1_Office Theme</vt:lpstr>
      <vt:lpstr>6-51096_Microsoft_Inspire_Black_Template</vt:lpstr>
      <vt:lpstr>2_Office Theme</vt:lpstr>
      <vt:lpstr>1_Azure 1</vt:lpstr>
      <vt:lpstr>Azure 1</vt:lpstr>
      <vt:lpstr>Microsoft Azure Well-Architected Framework</vt:lpstr>
      <vt:lpstr>Agenda</vt:lpstr>
      <vt:lpstr>Data breaches cost you —and your customers</vt:lpstr>
      <vt:lpstr>Run Well-Architected cloud workloads— to create business value</vt:lpstr>
      <vt:lpstr>Microsoft Azure Well-Architected Framework</vt:lpstr>
      <vt:lpstr>Overcoming workload quality inhibitors</vt:lpstr>
      <vt:lpstr>Best practices to drive workload quality</vt:lpstr>
      <vt:lpstr>PowerPoint Presentation</vt:lpstr>
      <vt:lpstr>Executive Summary</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Kashish Babbar</dc:creator>
  <cp:lastModifiedBy>Ryan Spott</cp:lastModifiedBy>
  <cp:revision>89</cp:revision>
  <dcterms:created xsi:type="dcterms:W3CDTF">2020-03-06T02:07:13Z</dcterms:created>
  <dcterms:modified xsi:type="dcterms:W3CDTF">2021-09-03T17:03:57Z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kababbar@microsoft.com</vt:lpwstr>
  </property>
  <property fmtid="{D5CDD505-2E9C-101B-9397-08002B2CF9AE}" pid="5" name="MSIP_Label_f42aa342-8706-4288-bd11-ebb85995028c_SetDate">
    <vt:lpwstr>2020-03-06T02:08:12.8648026Z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cd9b84a3-3b4a-47fc-b254-511405c02c38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0x01010039A62E282DDA434E979CD3E03185182E</vt:lpwstr>
  </property>
</Properties>
</file>